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drawings/drawing3.xml" ContentType="application/vnd.openxmlformats-officedocument.drawingml.chartshape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1"/>
    <p:sldMasterId id="2147483724" r:id="rId2"/>
  </p:sldMasterIdLst>
  <p:notesMasterIdLst>
    <p:notesMasterId r:id="rId42"/>
  </p:notesMasterIdLst>
  <p:handoutMasterIdLst>
    <p:handoutMasterId r:id="rId43"/>
  </p:handoutMasterIdLst>
  <p:sldIdLst>
    <p:sldId id="418" r:id="rId3"/>
    <p:sldId id="417" r:id="rId4"/>
    <p:sldId id="413" r:id="rId5"/>
    <p:sldId id="376" r:id="rId6"/>
    <p:sldId id="414" r:id="rId7"/>
    <p:sldId id="377" r:id="rId8"/>
    <p:sldId id="416" r:id="rId9"/>
    <p:sldId id="420" r:id="rId10"/>
    <p:sldId id="422" r:id="rId11"/>
    <p:sldId id="419" r:id="rId12"/>
    <p:sldId id="423" r:id="rId13"/>
    <p:sldId id="421" r:id="rId14"/>
    <p:sldId id="424" r:id="rId15"/>
    <p:sldId id="430" r:id="rId16"/>
    <p:sldId id="431" r:id="rId17"/>
    <p:sldId id="429" r:id="rId18"/>
    <p:sldId id="432" r:id="rId19"/>
    <p:sldId id="433" r:id="rId20"/>
    <p:sldId id="415" r:id="rId21"/>
    <p:sldId id="425" r:id="rId22"/>
    <p:sldId id="435" r:id="rId23"/>
    <p:sldId id="436" r:id="rId24"/>
    <p:sldId id="434" r:id="rId25"/>
    <p:sldId id="409" r:id="rId26"/>
    <p:sldId id="410" r:id="rId27"/>
    <p:sldId id="396" r:id="rId28"/>
    <p:sldId id="397" r:id="rId29"/>
    <p:sldId id="398" r:id="rId30"/>
    <p:sldId id="399" r:id="rId31"/>
    <p:sldId id="400" r:id="rId32"/>
    <p:sldId id="401" r:id="rId33"/>
    <p:sldId id="402" r:id="rId34"/>
    <p:sldId id="403" r:id="rId35"/>
    <p:sldId id="404" r:id="rId36"/>
    <p:sldId id="405" r:id="rId37"/>
    <p:sldId id="406" r:id="rId38"/>
    <p:sldId id="408" r:id="rId39"/>
    <p:sldId id="390" r:id="rId40"/>
    <p:sldId id="412" r:id="rId41"/>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9999"/>
    <a:srgbClr val="CCFF66"/>
    <a:srgbClr val="000066"/>
    <a:srgbClr val="66FF66"/>
    <a:srgbClr val="FFE545"/>
    <a:srgbClr val="FFFF99"/>
    <a:srgbClr val="99FF66"/>
    <a:srgbClr val="66FF33"/>
    <a:srgbClr val="FF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9319" autoAdjust="0"/>
  </p:normalViewPr>
  <p:slideViewPr>
    <p:cSldViewPr snapToObjects="1">
      <p:cViewPr>
        <p:scale>
          <a:sx n="60" d="100"/>
          <a:sy n="60" d="100"/>
        </p:scale>
        <p:origin x="-331" y="-86"/>
      </p:cViewPr>
      <p:guideLst>
        <p:guide orient="horz" pos="3984"/>
        <p:guide pos="2832"/>
        <p:guide pos="172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41" d="100"/>
          <a:sy n="41" d="100"/>
        </p:scale>
        <p:origin x="-1181" y="-96"/>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4334602405468565E-2"/>
          <c:y val="3.780788177339902E-2"/>
          <c:w val="0.71886129618413108"/>
          <c:h val="0.8459687366665376"/>
        </c:manualLayout>
      </c:layout>
      <c:lineChart>
        <c:grouping val="standard"/>
        <c:ser>
          <c:idx val="0"/>
          <c:order val="0"/>
          <c:tx>
            <c:strRef>
              <c:f>Sheet1!$B$1</c:f>
              <c:strCache>
                <c:ptCount val="1"/>
                <c:pt idx="0">
                  <c:v>MC</c:v>
                </c:pt>
              </c:strCache>
            </c:strRef>
          </c:tx>
          <c:spPr>
            <a:ln w="63500">
              <a:solidFill>
                <a:srgbClr val="FF9999"/>
              </a:solidFill>
            </a:ln>
          </c:spPr>
          <c:marker>
            <c:symbol val="none"/>
          </c:marker>
          <c:cat>
            <c:strRef>
              <c:f>Sheet1!$A$2:$A$5</c:f>
              <c:strCache>
                <c:ptCount val="4"/>
                <c:pt idx="0">
                  <c:v>Year 1</c:v>
                </c:pt>
                <c:pt idx="1">
                  <c:v>Year 2</c:v>
                </c:pt>
                <c:pt idx="2">
                  <c:v>Year 3</c:v>
                </c:pt>
                <c:pt idx="3">
                  <c:v>Year 4</c:v>
                </c:pt>
              </c:strCache>
            </c:strRef>
          </c:cat>
          <c:val>
            <c:numRef>
              <c:f>Sheet1!$B$2:$B$5</c:f>
              <c:numCache>
                <c:formatCode>General</c:formatCode>
                <c:ptCount val="4"/>
                <c:pt idx="0">
                  <c:v>2</c:v>
                </c:pt>
                <c:pt idx="1">
                  <c:v>2</c:v>
                </c:pt>
                <c:pt idx="2">
                  <c:v>1.5</c:v>
                </c:pt>
                <c:pt idx="3">
                  <c:v>1</c:v>
                </c:pt>
              </c:numCache>
            </c:numRef>
          </c:val>
        </c:ser>
        <c:marker val="1"/>
        <c:axId val="186019840"/>
        <c:axId val="186021376"/>
      </c:lineChart>
      <c:catAx>
        <c:axId val="186019840"/>
        <c:scaling>
          <c:orientation val="minMax"/>
        </c:scaling>
        <c:axPos val="b"/>
        <c:tickLblPos val="nextTo"/>
        <c:crossAx val="186021376"/>
        <c:crosses val="autoZero"/>
        <c:auto val="1"/>
        <c:lblAlgn val="ctr"/>
        <c:lblOffset val="100"/>
      </c:catAx>
      <c:valAx>
        <c:axId val="186021376"/>
        <c:scaling>
          <c:orientation val="minMax"/>
          <c:max val="4.5"/>
        </c:scaling>
        <c:axPos val="l"/>
        <c:majorGridlines/>
        <c:numFmt formatCode="General" sourceLinked="1"/>
        <c:tickLblPos val="nextTo"/>
        <c:crossAx val="186019840"/>
        <c:crosses val="autoZero"/>
        <c:crossBetween val="between"/>
      </c:valAx>
    </c:plotArea>
    <c:plotVisOnly val="1"/>
  </c:chart>
  <c:txPr>
    <a:bodyPr/>
    <a:lstStyle/>
    <a:p>
      <a:pPr>
        <a:defRPr sz="1800">
          <a:solidFill>
            <a:schemeClr val="bg1"/>
          </a:solidFill>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48084291187739475"/>
          <c:y val="0.55820105820105825"/>
          <c:w val="0.29885057471264381"/>
          <c:h val="0.37830687830687842"/>
        </c:manualLayout>
      </c:layout>
      <c:scatterChart>
        <c:scatterStyle val="lineMarker"/>
        <c:ser>
          <c:idx val="0"/>
          <c:order val="0"/>
          <c:spPr>
            <a:ln w="28575">
              <a:noFill/>
            </a:ln>
          </c:spPr>
          <c:marker>
            <c:symbol val="circle"/>
            <c:size val="4"/>
            <c:spPr>
              <a:solidFill>
                <a:srgbClr val="FF0000"/>
              </a:solidFill>
            </c:spPr>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-1.9000000000000001</c:v>
                </c:pt>
                <c:pt idx="12">
                  <c:v>-1.8</c:v>
                </c:pt>
                <c:pt idx="13">
                  <c:v>-1.7</c:v>
                </c:pt>
                <c:pt idx="14">
                  <c:v>-1.6</c:v>
                </c:pt>
                <c:pt idx="15">
                  <c:v>-1.5</c:v>
                </c:pt>
                <c:pt idx="16">
                  <c:v>-1.4</c:v>
                </c:pt>
                <c:pt idx="17">
                  <c:v>-1.3</c:v>
                </c:pt>
                <c:pt idx="18">
                  <c:v>-1.2</c:v>
                </c:pt>
                <c:pt idx="19">
                  <c:v>-1.1000000000000001</c:v>
                </c:pt>
                <c:pt idx="20">
                  <c:v>-1</c:v>
                </c:pt>
                <c:pt idx="21">
                  <c:v>-0.9</c:v>
                </c:pt>
                <c:pt idx="22">
                  <c:v>-0.8</c:v>
                </c:pt>
                <c:pt idx="23">
                  <c:v>-0.70000000000000018</c:v>
                </c:pt>
                <c:pt idx="24">
                  <c:v>-0.6000000000000002</c:v>
                </c:pt>
                <c:pt idx="25">
                  <c:v>-0.5</c:v>
                </c:pt>
                <c:pt idx="26">
                  <c:v>-0.4</c:v>
                </c:pt>
                <c:pt idx="27">
                  <c:v>-0.3000000000000001</c:v>
                </c:pt>
                <c:pt idx="28">
                  <c:v>-0.2</c:v>
                </c:pt>
                <c:pt idx="29">
                  <c:v>-0.1</c:v>
                </c:pt>
                <c:pt idx="30">
                  <c:v>0</c:v>
                </c:pt>
                <c:pt idx="31">
                  <c:v>0.1</c:v>
                </c:pt>
                <c:pt idx="32">
                  <c:v>0.2</c:v>
                </c:pt>
                <c:pt idx="33">
                  <c:v>0.3000000000000001</c:v>
                </c:pt>
                <c:pt idx="34">
                  <c:v>0.4</c:v>
                </c:pt>
                <c:pt idx="35">
                  <c:v>0.5</c:v>
                </c:pt>
                <c:pt idx="36">
                  <c:v>0.6000000000000002</c:v>
                </c:pt>
                <c:pt idx="37">
                  <c:v>0.70000000000000018</c:v>
                </c:pt>
                <c:pt idx="38">
                  <c:v>0.8</c:v>
                </c:pt>
                <c:pt idx="39">
                  <c:v>0.9</c:v>
                </c:pt>
                <c:pt idx="40">
                  <c:v>1</c:v>
                </c:pt>
                <c:pt idx="41">
                  <c:v>1.1000000000000001</c:v>
                </c:pt>
                <c:pt idx="42">
                  <c:v>1.2</c:v>
                </c:pt>
                <c:pt idx="43">
                  <c:v>1.3</c:v>
                </c:pt>
                <c:pt idx="44">
                  <c:v>1.4</c:v>
                </c:pt>
                <c:pt idx="45">
                  <c:v>1.5</c:v>
                </c:pt>
                <c:pt idx="46">
                  <c:v>1.6</c:v>
                </c:pt>
                <c:pt idx="47">
                  <c:v>1.7</c:v>
                </c:pt>
                <c:pt idx="48">
                  <c:v>1.8</c:v>
                </c:pt>
                <c:pt idx="49">
                  <c:v>1.9000000000000001</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-1.9000000000000001</c:v>
                </c:pt>
                <c:pt idx="73">
                  <c:v>-1.8</c:v>
                </c:pt>
                <c:pt idx="74">
                  <c:v>-1.7</c:v>
                </c:pt>
                <c:pt idx="75">
                  <c:v>-1.6</c:v>
                </c:pt>
                <c:pt idx="76">
                  <c:v>-1.5</c:v>
                </c:pt>
                <c:pt idx="77">
                  <c:v>-1.4</c:v>
                </c:pt>
                <c:pt idx="78">
                  <c:v>-1.3</c:v>
                </c:pt>
                <c:pt idx="79">
                  <c:v>-1.2</c:v>
                </c:pt>
                <c:pt idx="80">
                  <c:v>-1.1000000000000001</c:v>
                </c:pt>
                <c:pt idx="81">
                  <c:v>-1</c:v>
                </c:pt>
                <c:pt idx="82">
                  <c:v>-0.9</c:v>
                </c:pt>
                <c:pt idx="83">
                  <c:v>-0.8</c:v>
                </c:pt>
                <c:pt idx="84">
                  <c:v>-0.70000000000000018</c:v>
                </c:pt>
                <c:pt idx="85">
                  <c:v>-0.6000000000000002</c:v>
                </c:pt>
                <c:pt idx="86">
                  <c:v>-0.5</c:v>
                </c:pt>
                <c:pt idx="87">
                  <c:v>-0.4</c:v>
                </c:pt>
                <c:pt idx="88">
                  <c:v>-0.3000000000000001</c:v>
                </c:pt>
                <c:pt idx="89">
                  <c:v>-0.2</c:v>
                </c:pt>
                <c:pt idx="90">
                  <c:v>-0.1</c:v>
                </c:pt>
                <c:pt idx="91">
                  <c:v>0</c:v>
                </c:pt>
                <c:pt idx="92">
                  <c:v>0.1</c:v>
                </c:pt>
                <c:pt idx="93">
                  <c:v>0.2</c:v>
                </c:pt>
                <c:pt idx="94">
                  <c:v>0.3000000000000001</c:v>
                </c:pt>
                <c:pt idx="95">
                  <c:v>0.4</c:v>
                </c:pt>
                <c:pt idx="96">
                  <c:v>0.5</c:v>
                </c:pt>
                <c:pt idx="97">
                  <c:v>0.6000000000000002</c:v>
                </c:pt>
                <c:pt idx="98">
                  <c:v>0.70000000000000018</c:v>
                </c:pt>
                <c:pt idx="99">
                  <c:v>0.8</c:v>
                </c:pt>
                <c:pt idx="100">
                  <c:v>0.9</c:v>
                </c:pt>
                <c:pt idx="101">
                  <c:v>1</c:v>
                </c:pt>
                <c:pt idx="102">
                  <c:v>1.1000000000000001</c:v>
                </c:pt>
                <c:pt idx="103">
                  <c:v>1.2</c:v>
                </c:pt>
                <c:pt idx="104">
                  <c:v>1.3</c:v>
                </c:pt>
                <c:pt idx="105">
                  <c:v>1.4</c:v>
                </c:pt>
                <c:pt idx="106">
                  <c:v>1.5</c:v>
                </c:pt>
                <c:pt idx="107">
                  <c:v>1.6</c:v>
                </c:pt>
                <c:pt idx="108">
                  <c:v>1.7</c:v>
                </c:pt>
                <c:pt idx="109">
                  <c:v>1.8</c:v>
                </c:pt>
                <c:pt idx="110">
                  <c:v>1.9000000000000001</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-1.9000000000000001</c:v>
                </c:pt>
                <c:pt idx="134">
                  <c:v>-1.8</c:v>
                </c:pt>
                <c:pt idx="135">
                  <c:v>-1.7</c:v>
                </c:pt>
                <c:pt idx="136">
                  <c:v>-1.6</c:v>
                </c:pt>
                <c:pt idx="137">
                  <c:v>-1.5</c:v>
                </c:pt>
                <c:pt idx="138">
                  <c:v>-1.4</c:v>
                </c:pt>
                <c:pt idx="139">
                  <c:v>-1.3</c:v>
                </c:pt>
                <c:pt idx="140">
                  <c:v>-1.2</c:v>
                </c:pt>
                <c:pt idx="141">
                  <c:v>-1.1000000000000001</c:v>
                </c:pt>
                <c:pt idx="142">
                  <c:v>-1</c:v>
                </c:pt>
                <c:pt idx="143">
                  <c:v>-0.9</c:v>
                </c:pt>
                <c:pt idx="144">
                  <c:v>-0.8</c:v>
                </c:pt>
                <c:pt idx="145">
                  <c:v>-0.70000000000000018</c:v>
                </c:pt>
                <c:pt idx="146">
                  <c:v>-0.6000000000000002</c:v>
                </c:pt>
                <c:pt idx="147">
                  <c:v>-0.5</c:v>
                </c:pt>
                <c:pt idx="148">
                  <c:v>-0.4</c:v>
                </c:pt>
                <c:pt idx="149">
                  <c:v>-0.3000000000000001</c:v>
                </c:pt>
                <c:pt idx="150">
                  <c:v>-0.2</c:v>
                </c:pt>
                <c:pt idx="151">
                  <c:v>-0.1</c:v>
                </c:pt>
                <c:pt idx="152">
                  <c:v>0</c:v>
                </c:pt>
                <c:pt idx="153">
                  <c:v>0.1</c:v>
                </c:pt>
                <c:pt idx="154">
                  <c:v>0.2</c:v>
                </c:pt>
                <c:pt idx="155">
                  <c:v>0.3000000000000001</c:v>
                </c:pt>
                <c:pt idx="156">
                  <c:v>0.4</c:v>
                </c:pt>
                <c:pt idx="157">
                  <c:v>0.5</c:v>
                </c:pt>
                <c:pt idx="158">
                  <c:v>0.6000000000000002</c:v>
                </c:pt>
                <c:pt idx="159">
                  <c:v>0.70000000000000018</c:v>
                </c:pt>
                <c:pt idx="160">
                  <c:v>0.8</c:v>
                </c:pt>
                <c:pt idx="161">
                  <c:v>0.9</c:v>
                </c:pt>
                <c:pt idx="162">
                  <c:v>1</c:v>
                </c:pt>
                <c:pt idx="163">
                  <c:v>1.1000000000000001</c:v>
                </c:pt>
                <c:pt idx="164">
                  <c:v>1.2</c:v>
                </c:pt>
                <c:pt idx="165">
                  <c:v>1.3</c:v>
                </c:pt>
                <c:pt idx="166">
                  <c:v>1.4</c:v>
                </c:pt>
                <c:pt idx="167">
                  <c:v>1.5</c:v>
                </c:pt>
                <c:pt idx="168">
                  <c:v>1.6</c:v>
                </c:pt>
                <c:pt idx="169">
                  <c:v>1.7</c:v>
                </c:pt>
                <c:pt idx="170">
                  <c:v>1.8</c:v>
                </c:pt>
                <c:pt idx="171">
                  <c:v>1.9000000000000001</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-1.9000000000000001</c:v>
                </c:pt>
                <c:pt idx="195">
                  <c:v>-1.8</c:v>
                </c:pt>
                <c:pt idx="196">
                  <c:v>-1.7</c:v>
                </c:pt>
                <c:pt idx="197">
                  <c:v>-1.6</c:v>
                </c:pt>
                <c:pt idx="198">
                  <c:v>-1.5</c:v>
                </c:pt>
                <c:pt idx="199">
                  <c:v>-1.4</c:v>
                </c:pt>
                <c:pt idx="200">
                  <c:v>-1.3</c:v>
                </c:pt>
                <c:pt idx="201">
                  <c:v>-1.2</c:v>
                </c:pt>
                <c:pt idx="202">
                  <c:v>-1.1000000000000001</c:v>
                </c:pt>
                <c:pt idx="203">
                  <c:v>-1</c:v>
                </c:pt>
                <c:pt idx="204">
                  <c:v>-0.9</c:v>
                </c:pt>
                <c:pt idx="205">
                  <c:v>-0.8</c:v>
                </c:pt>
                <c:pt idx="206">
                  <c:v>-0.70000000000000018</c:v>
                </c:pt>
                <c:pt idx="207">
                  <c:v>-0.6000000000000002</c:v>
                </c:pt>
                <c:pt idx="208">
                  <c:v>-0.5</c:v>
                </c:pt>
                <c:pt idx="209">
                  <c:v>-0.4</c:v>
                </c:pt>
                <c:pt idx="210">
                  <c:v>-0.3000000000000001</c:v>
                </c:pt>
                <c:pt idx="211">
                  <c:v>-0.2</c:v>
                </c:pt>
                <c:pt idx="212">
                  <c:v>-0.1</c:v>
                </c:pt>
                <c:pt idx="213">
                  <c:v>0</c:v>
                </c:pt>
                <c:pt idx="214">
                  <c:v>0.1</c:v>
                </c:pt>
                <c:pt idx="215">
                  <c:v>0.2</c:v>
                </c:pt>
                <c:pt idx="216">
                  <c:v>0.3000000000000001</c:v>
                </c:pt>
                <c:pt idx="217">
                  <c:v>0.4</c:v>
                </c:pt>
                <c:pt idx="218">
                  <c:v>0.5</c:v>
                </c:pt>
                <c:pt idx="219">
                  <c:v>0.6000000000000002</c:v>
                </c:pt>
                <c:pt idx="220">
                  <c:v>0.70000000000000018</c:v>
                </c:pt>
                <c:pt idx="221">
                  <c:v>0.8</c:v>
                </c:pt>
                <c:pt idx="222">
                  <c:v>0.9</c:v>
                </c:pt>
                <c:pt idx="223">
                  <c:v>1</c:v>
                </c:pt>
                <c:pt idx="224">
                  <c:v>1.1000000000000001</c:v>
                </c:pt>
                <c:pt idx="225">
                  <c:v>1.2</c:v>
                </c:pt>
                <c:pt idx="226">
                  <c:v>1.3</c:v>
                </c:pt>
                <c:pt idx="227">
                  <c:v>1.4</c:v>
                </c:pt>
                <c:pt idx="228">
                  <c:v>1.5</c:v>
                </c:pt>
                <c:pt idx="229">
                  <c:v>1.6</c:v>
                </c:pt>
                <c:pt idx="230">
                  <c:v>1.7</c:v>
                </c:pt>
                <c:pt idx="231">
                  <c:v>1.8</c:v>
                </c:pt>
                <c:pt idx="232">
                  <c:v>1.9000000000000001</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-1.9000000000000001</c:v>
                </c:pt>
                <c:pt idx="256">
                  <c:v>-1.8</c:v>
                </c:pt>
                <c:pt idx="257">
                  <c:v>-1.7</c:v>
                </c:pt>
                <c:pt idx="258">
                  <c:v>-1.6</c:v>
                </c:pt>
                <c:pt idx="259">
                  <c:v>-1.5</c:v>
                </c:pt>
                <c:pt idx="260">
                  <c:v>-1.4</c:v>
                </c:pt>
                <c:pt idx="261">
                  <c:v>-1.3</c:v>
                </c:pt>
                <c:pt idx="262">
                  <c:v>-1.2</c:v>
                </c:pt>
                <c:pt idx="263">
                  <c:v>-1.1000000000000001</c:v>
                </c:pt>
                <c:pt idx="264">
                  <c:v>-1</c:v>
                </c:pt>
                <c:pt idx="265">
                  <c:v>-0.9</c:v>
                </c:pt>
                <c:pt idx="266">
                  <c:v>-0.8</c:v>
                </c:pt>
                <c:pt idx="267">
                  <c:v>-0.70000000000000018</c:v>
                </c:pt>
                <c:pt idx="268">
                  <c:v>-0.6000000000000002</c:v>
                </c:pt>
                <c:pt idx="269">
                  <c:v>-0.5</c:v>
                </c:pt>
                <c:pt idx="270">
                  <c:v>-0.4</c:v>
                </c:pt>
                <c:pt idx="271">
                  <c:v>-0.3000000000000001</c:v>
                </c:pt>
                <c:pt idx="272">
                  <c:v>-0.2</c:v>
                </c:pt>
                <c:pt idx="273">
                  <c:v>-0.1</c:v>
                </c:pt>
                <c:pt idx="274">
                  <c:v>0</c:v>
                </c:pt>
                <c:pt idx="275">
                  <c:v>0.1</c:v>
                </c:pt>
                <c:pt idx="276">
                  <c:v>0.2</c:v>
                </c:pt>
                <c:pt idx="277">
                  <c:v>0.3000000000000001</c:v>
                </c:pt>
                <c:pt idx="278">
                  <c:v>0.4</c:v>
                </c:pt>
                <c:pt idx="279">
                  <c:v>0.5</c:v>
                </c:pt>
                <c:pt idx="280">
                  <c:v>0.6000000000000002</c:v>
                </c:pt>
                <c:pt idx="281">
                  <c:v>0.70000000000000018</c:v>
                </c:pt>
                <c:pt idx="282">
                  <c:v>0.8</c:v>
                </c:pt>
                <c:pt idx="283">
                  <c:v>0.9</c:v>
                </c:pt>
                <c:pt idx="284">
                  <c:v>1</c:v>
                </c:pt>
                <c:pt idx="285">
                  <c:v>1.1000000000000001</c:v>
                </c:pt>
                <c:pt idx="286">
                  <c:v>1.2</c:v>
                </c:pt>
                <c:pt idx="287">
                  <c:v>1.3</c:v>
                </c:pt>
                <c:pt idx="288">
                  <c:v>1.4</c:v>
                </c:pt>
                <c:pt idx="289">
                  <c:v>1.5</c:v>
                </c:pt>
                <c:pt idx="290">
                  <c:v>1.6</c:v>
                </c:pt>
                <c:pt idx="291">
                  <c:v>1.7</c:v>
                </c:pt>
                <c:pt idx="292">
                  <c:v>1.8</c:v>
                </c:pt>
                <c:pt idx="293">
                  <c:v>1.9000000000000001</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-1.9000000000000001</c:v>
                </c:pt>
                <c:pt idx="317">
                  <c:v>-1.8</c:v>
                </c:pt>
                <c:pt idx="318">
                  <c:v>-1.7</c:v>
                </c:pt>
                <c:pt idx="319">
                  <c:v>-1.6</c:v>
                </c:pt>
                <c:pt idx="320">
                  <c:v>-1.5</c:v>
                </c:pt>
                <c:pt idx="321">
                  <c:v>-1.4</c:v>
                </c:pt>
                <c:pt idx="322">
                  <c:v>-1.3</c:v>
                </c:pt>
                <c:pt idx="323">
                  <c:v>-1.2</c:v>
                </c:pt>
                <c:pt idx="324">
                  <c:v>-1.1000000000000001</c:v>
                </c:pt>
                <c:pt idx="325">
                  <c:v>-1</c:v>
                </c:pt>
                <c:pt idx="326">
                  <c:v>-0.9</c:v>
                </c:pt>
                <c:pt idx="327">
                  <c:v>-0.8</c:v>
                </c:pt>
                <c:pt idx="328">
                  <c:v>-0.70000000000000018</c:v>
                </c:pt>
                <c:pt idx="329">
                  <c:v>-0.6000000000000002</c:v>
                </c:pt>
                <c:pt idx="330">
                  <c:v>-0.5</c:v>
                </c:pt>
                <c:pt idx="331">
                  <c:v>-0.4</c:v>
                </c:pt>
                <c:pt idx="332">
                  <c:v>-0.3000000000000001</c:v>
                </c:pt>
                <c:pt idx="333">
                  <c:v>-0.2</c:v>
                </c:pt>
                <c:pt idx="334">
                  <c:v>-0.1</c:v>
                </c:pt>
                <c:pt idx="335">
                  <c:v>0</c:v>
                </c:pt>
                <c:pt idx="336">
                  <c:v>0.1</c:v>
                </c:pt>
                <c:pt idx="337">
                  <c:v>0.2</c:v>
                </c:pt>
                <c:pt idx="338">
                  <c:v>0.3000000000000001</c:v>
                </c:pt>
                <c:pt idx="339">
                  <c:v>0.4</c:v>
                </c:pt>
                <c:pt idx="340">
                  <c:v>0.5</c:v>
                </c:pt>
                <c:pt idx="341">
                  <c:v>0.6000000000000002</c:v>
                </c:pt>
                <c:pt idx="342">
                  <c:v>0.70000000000000018</c:v>
                </c:pt>
                <c:pt idx="343">
                  <c:v>0.8</c:v>
                </c:pt>
                <c:pt idx="344">
                  <c:v>0.9</c:v>
                </c:pt>
                <c:pt idx="345">
                  <c:v>1</c:v>
                </c:pt>
                <c:pt idx="346">
                  <c:v>1.1000000000000001</c:v>
                </c:pt>
                <c:pt idx="347">
                  <c:v>1.2</c:v>
                </c:pt>
                <c:pt idx="348">
                  <c:v>1.3</c:v>
                </c:pt>
                <c:pt idx="349">
                  <c:v>1.4</c:v>
                </c:pt>
                <c:pt idx="350">
                  <c:v>1.5</c:v>
                </c:pt>
                <c:pt idx="351">
                  <c:v>1.6</c:v>
                </c:pt>
                <c:pt idx="352">
                  <c:v>1.7</c:v>
                </c:pt>
                <c:pt idx="353">
                  <c:v>1.8</c:v>
                </c:pt>
                <c:pt idx="354">
                  <c:v>1.9000000000000001</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-1.9000000000000001</c:v>
                </c:pt>
                <c:pt idx="378">
                  <c:v>-1.8</c:v>
                </c:pt>
                <c:pt idx="379">
                  <c:v>-1.7</c:v>
                </c:pt>
                <c:pt idx="380">
                  <c:v>-1.6</c:v>
                </c:pt>
                <c:pt idx="381">
                  <c:v>-1.5</c:v>
                </c:pt>
                <c:pt idx="382">
                  <c:v>-1.4</c:v>
                </c:pt>
                <c:pt idx="383">
                  <c:v>-1.3</c:v>
                </c:pt>
                <c:pt idx="384">
                  <c:v>-1.2</c:v>
                </c:pt>
                <c:pt idx="385">
                  <c:v>-1.1000000000000001</c:v>
                </c:pt>
                <c:pt idx="386">
                  <c:v>-1</c:v>
                </c:pt>
                <c:pt idx="387">
                  <c:v>-0.9</c:v>
                </c:pt>
                <c:pt idx="388">
                  <c:v>-0.8</c:v>
                </c:pt>
                <c:pt idx="389">
                  <c:v>-0.70000000000000018</c:v>
                </c:pt>
                <c:pt idx="390">
                  <c:v>-0.6000000000000002</c:v>
                </c:pt>
                <c:pt idx="391">
                  <c:v>-0.5</c:v>
                </c:pt>
                <c:pt idx="392">
                  <c:v>-0.4</c:v>
                </c:pt>
                <c:pt idx="393">
                  <c:v>-0.3000000000000001</c:v>
                </c:pt>
                <c:pt idx="394">
                  <c:v>-0.2</c:v>
                </c:pt>
                <c:pt idx="395">
                  <c:v>-0.1</c:v>
                </c:pt>
                <c:pt idx="396">
                  <c:v>0</c:v>
                </c:pt>
                <c:pt idx="397">
                  <c:v>0.1</c:v>
                </c:pt>
                <c:pt idx="398">
                  <c:v>0.2</c:v>
                </c:pt>
                <c:pt idx="399">
                  <c:v>0.3000000000000001</c:v>
                </c:pt>
                <c:pt idx="400">
                  <c:v>0.4</c:v>
                </c:pt>
                <c:pt idx="401">
                  <c:v>0.5</c:v>
                </c:pt>
                <c:pt idx="402">
                  <c:v>0.6000000000000002</c:v>
                </c:pt>
                <c:pt idx="403">
                  <c:v>0.70000000000000018</c:v>
                </c:pt>
                <c:pt idx="404">
                  <c:v>0.8</c:v>
                </c:pt>
                <c:pt idx="405">
                  <c:v>0.9</c:v>
                </c:pt>
                <c:pt idx="406">
                  <c:v>1</c:v>
                </c:pt>
                <c:pt idx="407">
                  <c:v>1.1000000000000001</c:v>
                </c:pt>
                <c:pt idx="408">
                  <c:v>1.2</c:v>
                </c:pt>
                <c:pt idx="409">
                  <c:v>1.3</c:v>
                </c:pt>
                <c:pt idx="410">
                  <c:v>1.4</c:v>
                </c:pt>
                <c:pt idx="411">
                  <c:v>1.5</c:v>
                </c:pt>
                <c:pt idx="412">
                  <c:v>1.6</c:v>
                </c:pt>
                <c:pt idx="413">
                  <c:v>1.7</c:v>
                </c:pt>
                <c:pt idx="414">
                  <c:v>1.8</c:v>
                </c:pt>
                <c:pt idx="415">
                  <c:v>1.9000000000000001</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-1.9000000000000001</c:v>
                </c:pt>
                <c:pt idx="439">
                  <c:v>-1.8</c:v>
                </c:pt>
                <c:pt idx="440">
                  <c:v>-1.7</c:v>
                </c:pt>
                <c:pt idx="441">
                  <c:v>-1.6</c:v>
                </c:pt>
                <c:pt idx="442">
                  <c:v>-1.5</c:v>
                </c:pt>
                <c:pt idx="443">
                  <c:v>-1.4</c:v>
                </c:pt>
                <c:pt idx="444">
                  <c:v>-1.3</c:v>
                </c:pt>
                <c:pt idx="445">
                  <c:v>-1.2</c:v>
                </c:pt>
                <c:pt idx="446">
                  <c:v>-1.1000000000000001</c:v>
                </c:pt>
                <c:pt idx="447">
                  <c:v>-1</c:v>
                </c:pt>
                <c:pt idx="448">
                  <c:v>-0.9</c:v>
                </c:pt>
                <c:pt idx="449">
                  <c:v>-0.8</c:v>
                </c:pt>
                <c:pt idx="450">
                  <c:v>-0.70000000000000018</c:v>
                </c:pt>
                <c:pt idx="451">
                  <c:v>-0.6000000000000002</c:v>
                </c:pt>
                <c:pt idx="452">
                  <c:v>-0.5</c:v>
                </c:pt>
                <c:pt idx="453">
                  <c:v>-0.4</c:v>
                </c:pt>
                <c:pt idx="454">
                  <c:v>-0.3000000000000001</c:v>
                </c:pt>
                <c:pt idx="455">
                  <c:v>-0.2</c:v>
                </c:pt>
                <c:pt idx="456">
                  <c:v>-0.1</c:v>
                </c:pt>
                <c:pt idx="457">
                  <c:v>0</c:v>
                </c:pt>
                <c:pt idx="458">
                  <c:v>0.1</c:v>
                </c:pt>
                <c:pt idx="459">
                  <c:v>0.2</c:v>
                </c:pt>
                <c:pt idx="460">
                  <c:v>0.3000000000000001</c:v>
                </c:pt>
                <c:pt idx="461">
                  <c:v>0.4</c:v>
                </c:pt>
                <c:pt idx="462">
                  <c:v>0.5</c:v>
                </c:pt>
                <c:pt idx="463">
                  <c:v>0.6000000000000002</c:v>
                </c:pt>
                <c:pt idx="464">
                  <c:v>0.70000000000000018</c:v>
                </c:pt>
                <c:pt idx="465">
                  <c:v>0.8</c:v>
                </c:pt>
                <c:pt idx="466">
                  <c:v>0.9</c:v>
                </c:pt>
                <c:pt idx="467">
                  <c:v>1</c:v>
                </c:pt>
                <c:pt idx="468">
                  <c:v>1.1000000000000001</c:v>
                </c:pt>
                <c:pt idx="469">
                  <c:v>1.2</c:v>
                </c:pt>
                <c:pt idx="470">
                  <c:v>1.3</c:v>
                </c:pt>
                <c:pt idx="471">
                  <c:v>1.4</c:v>
                </c:pt>
                <c:pt idx="472">
                  <c:v>1.5</c:v>
                </c:pt>
                <c:pt idx="473">
                  <c:v>1.6</c:v>
                </c:pt>
                <c:pt idx="474">
                  <c:v>1.7</c:v>
                </c:pt>
                <c:pt idx="475">
                  <c:v>1.8</c:v>
                </c:pt>
                <c:pt idx="476">
                  <c:v>1.9000000000000001</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-1.9000000000000001</c:v>
                </c:pt>
                <c:pt idx="500">
                  <c:v>-1.8</c:v>
                </c:pt>
                <c:pt idx="501">
                  <c:v>-1.7</c:v>
                </c:pt>
                <c:pt idx="502">
                  <c:v>-1.6</c:v>
                </c:pt>
                <c:pt idx="503">
                  <c:v>-1.5</c:v>
                </c:pt>
                <c:pt idx="504">
                  <c:v>-1.4</c:v>
                </c:pt>
                <c:pt idx="505">
                  <c:v>-1.3</c:v>
                </c:pt>
                <c:pt idx="506">
                  <c:v>-1.2</c:v>
                </c:pt>
                <c:pt idx="507">
                  <c:v>-1.1000000000000001</c:v>
                </c:pt>
                <c:pt idx="508">
                  <c:v>-1</c:v>
                </c:pt>
                <c:pt idx="509">
                  <c:v>-0.9</c:v>
                </c:pt>
                <c:pt idx="510">
                  <c:v>-0.8</c:v>
                </c:pt>
                <c:pt idx="511">
                  <c:v>-0.70000000000000018</c:v>
                </c:pt>
                <c:pt idx="512">
                  <c:v>-0.6000000000000002</c:v>
                </c:pt>
                <c:pt idx="513">
                  <c:v>-0.5</c:v>
                </c:pt>
                <c:pt idx="514">
                  <c:v>-0.4</c:v>
                </c:pt>
                <c:pt idx="515">
                  <c:v>-0.3000000000000001</c:v>
                </c:pt>
                <c:pt idx="516">
                  <c:v>-0.2</c:v>
                </c:pt>
                <c:pt idx="517">
                  <c:v>-0.1</c:v>
                </c:pt>
                <c:pt idx="518">
                  <c:v>0</c:v>
                </c:pt>
                <c:pt idx="519">
                  <c:v>0.1</c:v>
                </c:pt>
                <c:pt idx="520">
                  <c:v>0.2</c:v>
                </c:pt>
                <c:pt idx="521">
                  <c:v>0.3000000000000001</c:v>
                </c:pt>
                <c:pt idx="522">
                  <c:v>0.4</c:v>
                </c:pt>
                <c:pt idx="523">
                  <c:v>0.5</c:v>
                </c:pt>
                <c:pt idx="524">
                  <c:v>0.6000000000000002</c:v>
                </c:pt>
                <c:pt idx="525">
                  <c:v>0.70000000000000018</c:v>
                </c:pt>
                <c:pt idx="526">
                  <c:v>0.8</c:v>
                </c:pt>
                <c:pt idx="527">
                  <c:v>0.9</c:v>
                </c:pt>
                <c:pt idx="528">
                  <c:v>1</c:v>
                </c:pt>
                <c:pt idx="529">
                  <c:v>1.1000000000000001</c:v>
                </c:pt>
                <c:pt idx="530">
                  <c:v>1.2</c:v>
                </c:pt>
                <c:pt idx="531">
                  <c:v>1.3</c:v>
                </c:pt>
                <c:pt idx="532">
                  <c:v>1.4</c:v>
                </c:pt>
                <c:pt idx="533">
                  <c:v>1.5</c:v>
                </c:pt>
                <c:pt idx="534">
                  <c:v>1.6</c:v>
                </c:pt>
                <c:pt idx="535">
                  <c:v>1.7</c:v>
                </c:pt>
                <c:pt idx="536">
                  <c:v>1.8</c:v>
                </c:pt>
                <c:pt idx="537">
                  <c:v>1.9000000000000001</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-1.9000000000000001</c:v>
                </c:pt>
                <c:pt idx="561">
                  <c:v>-1.8</c:v>
                </c:pt>
                <c:pt idx="562">
                  <c:v>-1.7</c:v>
                </c:pt>
                <c:pt idx="563">
                  <c:v>-1.6</c:v>
                </c:pt>
                <c:pt idx="564">
                  <c:v>-1.5</c:v>
                </c:pt>
                <c:pt idx="565">
                  <c:v>-1.4</c:v>
                </c:pt>
                <c:pt idx="566">
                  <c:v>-1.3</c:v>
                </c:pt>
                <c:pt idx="567">
                  <c:v>-1.2</c:v>
                </c:pt>
                <c:pt idx="568">
                  <c:v>-1.1000000000000001</c:v>
                </c:pt>
                <c:pt idx="569">
                  <c:v>-1</c:v>
                </c:pt>
                <c:pt idx="570">
                  <c:v>-0.9</c:v>
                </c:pt>
                <c:pt idx="571">
                  <c:v>-0.8</c:v>
                </c:pt>
                <c:pt idx="572">
                  <c:v>-0.70000000000000018</c:v>
                </c:pt>
                <c:pt idx="573">
                  <c:v>-0.6000000000000002</c:v>
                </c:pt>
                <c:pt idx="574">
                  <c:v>-0.5</c:v>
                </c:pt>
                <c:pt idx="575">
                  <c:v>-0.4</c:v>
                </c:pt>
                <c:pt idx="576">
                  <c:v>-0.3000000000000001</c:v>
                </c:pt>
                <c:pt idx="577">
                  <c:v>-0.2</c:v>
                </c:pt>
                <c:pt idx="578">
                  <c:v>-0.1</c:v>
                </c:pt>
                <c:pt idx="579">
                  <c:v>0</c:v>
                </c:pt>
                <c:pt idx="580">
                  <c:v>0.1</c:v>
                </c:pt>
                <c:pt idx="581">
                  <c:v>0.2</c:v>
                </c:pt>
                <c:pt idx="582">
                  <c:v>0.3000000000000001</c:v>
                </c:pt>
                <c:pt idx="583">
                  <c:v>0.4</c:v>
                </c:pt>
                <c:pt idx="584">
                  <c:v>0.5</c:v>
                </c:pt>
                <c:pt idx="585">
                  <c:v>0.6000000000000002</c:v>
                </c:pt>
                <c:pt idx="586">
                  <c:v>0.70000000000000018</c:v>
                </c:pt>
                <c:pt idx="587">
                  <c:v>0.8</c:v>
                </c:pt>
                <c:pt idx="588">
                  <c:v>0.9</c:v>
                </c:pt>
                <c:pt idx="589">
                  <c:v>1</c:v>
                </c:pt>
                <c:pt idx="590">
                  <c:v>1.1000000000000001</c:v>
                </c:pt>
                <c:pt idx="591">
                  <c:v>1.2</c:v>
                </c:pt>
                <c:pt idx="592">
                  <c:v>1.3</c:v>
                </c:pt>
                <c:pt idx="593">
                  <c:v>1.4</c:v>
                </c:pt>
                <c:pt idx="594">
                  <c:v>1.5</c:v>
                </c:pt>
                <c:pt idx="595">
                  <c:v>1.6</c:v>
                </c:pt>
                <c:pt idx="596">
                  <c:v>1.7</c:v>
                </c:pt>
                <c:pt idx="597">
                  <c:v>1.8</c:v>
                </c:pt>
                <c:pt idx="598">
                  <c:v>1.9000000000000001</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-1.9000000000000001</c:v>
                </c:pt>
                <c:pt idx="622">
                  <c:v>-1.8</c:v>
                </c:pt>
                <c:pt idx="623">
                  <c:v>-1.7</c:v>
                </c:pt>
                <c:pt idx="624">
                  <c:v>-1.6</c:v>
                </c:pt>
                <c:pt idx="625">
                  <c:v>-1.5</c:v>
                </c:pt>
                <c:pt idx="626">
                  <c:v>-1.4</c:v>
                </c:pt>
                <c:pt idx="627">
                  <c:v>-1.3</c:v>
                </c:pt>
                <c:pt idx="628">
                  <c:v>-1.2</c:v>
                </c:pt>
                <c:pt idx="629">
                  <c:v>-1.1000000000000001</c:v>
                </c:pt>
                <c:pt idx="630">
                  <c:v>-1</c:v>
                </c:pt>
                <c:pt idx="631">
                  <c:v>-0.9</c:v>
                </c:pt>
                <c:pt idx="632">
                  <c:v>-0.8</c:v>
                </c:pt>
                <c:pt idx="633">
                  <c:v>-0.70000000000000018</c:v>
                </c:pt>
                <c:pt idx="634">
                  <c:v>-0.6000000000000002</c:v>
                </c:pt>
                <c:pt idx="635">
                  <c:v>-0.5</c:v>
                </c:pt>
                <c:pt idx="636">
                  <c:v>-0.4</c:v>
                </c:pt>
                <c:pt idx="637">
                  <c:v>-0.3000000000000001</c:v>
                </c:pt>
                <c:pt idx="638">
                  <c:v>-0.2</c:v>
                </c:pt>
                <c:pt idx="639">
                  <c:v>-0.1</c:v>
                </c:pt>
                <c:pt idx="640">
                  <c:v>0</c:v>
                </c:pt>
                <c:pt idx="641">
                  <c:v>0.1</c:v>
                </c:pt>
                <c:pt idx="642">
                  <c:v>0.2</c:v>
                </c:pt>
                <c:pt idx="643">
                  <c:v>0.3000000000000001</c:v>
                </c:pt>
                <c:pt idx="644">
                  <c:v>0.4</c:v>
                </c:pt>
                <c:pt idx="645">
                  <c:v>0.5</c:v>
                </c:pt>
                <c:pt idx="646">
                  <c:v>0.6000000000000002</c:v>
                </c:pt>
                <c:pt idx="647">
                  <c:v>0.70000000000000018</c:v>
                </c:pt>
                <c:pt idx="648">
                  <c:v>0.8</c:v>
                </c:pt>
                <c:pt idx="649">
                  <c:v>0.9</c:v>
                </c:pt>
                <c:pt idx="650">
                  <c:v>1</c:v>
                </c:pt>
                <c:pt idx="651">
                  <c:v>1.1000000000000001</c:v>
                </c:pt>
                <c:pt idx="652">
                  <c:v>1.2</c:v>
                </c:pt>
                <c:pt idx="653">
                  <c:v>1.3</c:v>
                </c:pt>
                <c:pt idx="654">
                  <c:v>1.4</c:v>
                </c:pt>
                <c:pt idx="655">
                  <c:v>1.5</c:v>
                </c:pt>
                <c:pt idx="656">
                  <c:v>1.6</c:v>
                </c:pt>
                <c:pt idx="657">
                  <c:v>1.7</c:v>
                </c:pt>
                <c:pt idx="658">
                  <c:v>1.8</c:v>
                </c:pt>
                <c:pt idx="659">
                  <c:v>1.9000000000000001</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-1.9000000000000001</c:v>
                </c:pt>
                <c:pt idx="683">
                  <c:v>-1.8</c:v>
                </c:pt>
                <c:pt idx="684">
                  <c:v>-1.7</c:v>
                </c:pt>
                <c:pt idx="685">
                  <c:v>-1.6</c:v>
                </c:pt>
                <c:pt idx="686">
                  <c:v>-1.5</c:v>
                </c:pt>
                <c:pt idx="687">
                  <c:v>-1.4</c:v>
                </c:pt>
                <c:pt idx="688">
                  <c:v>-1.3</c:v>
                </c:pt>
                <c:pt idx="689">
                  <c:v>-1.2</c:v>
                </c:pt>
                <c:pt idx="690">
                  <c:v>-1.1000000000000001</c:v>
                </c:pt>
                <c:pt idx="691">
                  <c:v>-1</c:v>
                </c:pt>
                <c:pt idx="692">
                  <c:v>-0.9</c:v>
                </c:pt>
                <c:pt idx="693">
                  <c:v>-0.8</c:v>
                </c:pt>
                <c:pt idx="694">
                  <c:v>-0.70000000000000018</c:v>
                </c:pt>
                <c:pt idx="695">
                  <c:v>-0.6000000000000002</c:v>
                </c:pt>
                <c:pt idx="696">
                  <c:v>-0.5</c:v>
                </c:pt>
                <c:pt idx="697">
                  <c:v>-0.4</c:v>
                </c:pt>
                <c:pt idx="698">
                  <c:v>-0.3000000000000001</c:v>
                </c:pt>
                <c:pt idx="699">
                  <c:v>-0.2</c:v>
                </c:pt>
                <c:pt idx="700">
                  <c:v>-0.1</c:v>
                </c:pt>
                <c:pt idx="701">
                  <c:v>0</c:v>
                </c:pt>
                <c:pt idx="702">
                  <c:v>0.1</c:v>
                </c:pt>
                <c:pt idx="703">
                  <c:v>0.2</c:v>
                </c:pt>
                <c:pt idx="704">
                  <c:v>0.3000000000000001</c:v>
                </c:pt>
                <c:pt idx="705">
                  <c:v>0.4</c:v>
                </c:pt>
                <c:pt idx="706">
                  <c:v>0.5</c:v>
                </c:pt>
                <c:pt idx="707">
                  <c:v>0.6000000000000002</c:v>
                </c:pt>
                <c:pt idx="708">
                  <c:v>0.70000000000000018</c:v>
                </c:pt>
                <c:pt idx="709">
                  <c:v>0.8</c:v>
                </c:pt>
                <c:pt idx="710">
                  <c:v>0.9</c:v>
                </c:pt>
                <c:pt idx="711">
                  <c:v>1</c:v>
                </c:pt>
                <c:pt idx="712">
                  <c:v>1.1000000000000001</c:v>
                </c:pt>
                <c:pt idx="713">
                  <c:v>1.2</c:v>
                </c:pt>
                <c:pt idx="714">
                  <c:v>1.3</c:v>
                </c:pt>
                <c:pt idx="715">
                  <c:v>1.4</c:v>
                </c:pt>
                <c:pt idx="716">
                  <c:v>1.5</c:v>
                </c:pt>
                <c:pt idx="717">
                  <c:v>1.6</c:v>
                </c:pt>
                <c:pt idx="718">
                  <c:v>1.7</c:v>
                </c:pt>
                <c:pt idx="719">
                  <c:v>1.8</c:v>
                </c:pt>
                <c:pt idx="720">
                  <c:v>1.9000000000000001</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-1.9000000000000001</c:v>
                </c:pt>
                <c:pt idx="744">
                  <c:v>-1.8</c:v>
                </c:pt>
                <c:pt idx="745">
                  <c:v>-1.7</c:v>
                </c:pt>
                <c:pt idx="746">
                  <c:v>-1.6</c:v>
                </c:pt>
                <c:pt idx="747">
                  <c:v>-1.5</c:v>
                </c:pt>
                <c:pt idx="748">
                  <c:v>-1.4</c:v>
                </c:pt>
                <c:pt idx="749">
                  <c:v>-1.3</c:v>
                </c:pt>
                <c:pt idx="750">
                  <c:v>-1.2</c:v>
                </c:pt>
                <c:pt idx="751">
                  <c:v>-1.1000000000000001</c:v>
                </c:pt>
                <c:pt idx="752">
                  <c:v>-1</c:v>
                </c:pt>
                <c:pt idx="753">
                  <c:v>-0.9</c:v>
                </c:pt>
                <c:pt idx="754">
                  <c:v>-0.8</c:v>
                </c:pt>
                <c:pt idx="755">
                  <c:v>-0.70000000000000018</c:v>
                </c:pt>
                <c:pt idx="756">
                  <c:v>-0.6000000000000002</c:v>
                </c:pt>
                <c:pt idx="757">
                  <c:v>-0.5</c:v>
                </c:pt>
                <c:pt idx="758">
                  <c:v>-0.4</c:v>
                </c:pt>
                <c:pt idx="759">
                  <c:v>-0.3000000000000001</c:v>
                </c:pt>
                <c:pt idx="760">
                  <c:v>-0.2</c:v>
                </c:pt>
                <c:pt idx="761">
                  <c:v>-0.1</c:v>
                </c:pt>
                <c:pt idx="762">
                  <c:v>0</c:v>
                </c:pt>
                <c:pt idx="763">
                  <c:v>0.1</c:v>
                </c:pt>
                <c:pt idx="764">
                  <c:v>0.2</c:v>
                </c:pt>
                <c:pt idx="765">
                  <c:v>0.3000000000000001</c:v>
                </c:pt>
                <c:pt idx="766">
                  <c:v>0.4</c:v>
                </c:pt>
                <c:pt idx="767">
                  <c:v>0.5</c:v>
                </c:pt>
                <c:pt idx="768">
                  <c:v>0.6000000000000002</c:v>
                </c:pt>
                <c:pt idx="769">
                  <c:v>0.70000000000000018</c:v>
                </c:pt>
                <c:pt idx="770">
                  <c:v>0.8</c:v>
                </c:pt>
                <c:pt idx="771">
                  <c:v>0.9</c:v>
                </c:pt>
                <c:pt idx="772">
                  <c:v>1</c:v>
                </c:pt>
                <c:pt idx="773">
                  <c:v>1.1000000000000001</c:v>
                </c:pt>
                <c:pt idx="774">
                  <c:v>1.2</c:v>
                </c:pt>
                <c:pt idx="775">
                  <c:v>1.3</c:v>
                </c:pt>
                <c:pt idx="776">
                  <c:v>1.4</c:v>
                </c:pt>
                <c:pt idx="777">
                  <c:v>1.5</c:v>
                </c:pt>
                <c:pt idx="778">
                  <c:v>1.6</c:v>
                </c:pt>
                <c:pt idx="779">
                  <c:v>1.7</c:v>
                </c:pt>
                <c:pt idx="780">
                  <c:v>1.8</c:v>
                </c:pt>
                <c:pt idx="781">
                  <c:v>1.9000000000000001</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-1.9000000000000001</c:v>
                </c:pt>
                <c:pt idx="805">
                  <c:v>-1.8</c:v>
                </c:pt>
                <c:pt idx="806">
                  <c:v>-1.7</c:v>
                </c:pt>
                <c:pt idx="807">
                  <c:v>-1.6</c:v>
                </c:pt>
                <c:pt idx="808">
                  <c:v>-1.5</c:v>
                </c:pt>
                <c:pt idx="809">
                  <c:v>-1.4</c:v>
                </c:pt>
                <c:pt idx="810">
                  <c:v>-1.3</c:v>
                </c:pt>
                <c:pt idx="811">
                  <c:v>-1.2</c:v>
                </c:pt>
                <c:pt idx="812">
                  <c:v>-1.1000000000000001</c:v>
                </c:pt>
                <c:pt idx="813">
                  <c:v>-1</c:v>
                </c:pt>
                <c:pt idx="814">
                  <c:v>-0.9</c:v>
                </c:pt>
                <c:pt idx="815">
                  <c:v>-0.8</c:v>
                </c:pt>
                <c:pt idx="816">
                  <c:v>-0.70000000000000018</c:v>
                </c:pt>
                <c:pt idx="817">
                  <c:v>-0.6000000000000002</c:v>
                </c:pt>
                <c:pt idx="818">
                  <c:v>-0.5</c:v>
                </c:pt>
                <c:pt idx="819">
                  <c:v>-0.4</c:v>
                </c:pt>
                <c:pt idx="820">
                  <c:v>-0.3000000000000001</c:v>
                </c:pt>
                <c:pt idx="821">
                  <c:v>-0.2</c:v>
                </c:pt>
                <c:pt idx="822">
                  <c:v>-0.1</c:v>
                </c:pt>
                <c:pt idx="823">
                  <c:v>0</c:v>
                </c:pt>
                <c:pt idx="824">
                  <c:v>0.1</c:v>
                </c:pt>
                <c:pt idx="825">
                  <c:v>0.2</c:v>
                </c:pt>
                <c:pt idx="826">
                  <c:v>0.3000000000000001</c:v>
                </c:pt>
                <c:pt idx="827">
                  <c:v>0.4</c:v>
                </c:pt>
                <c:pt idx="828">
                  <c:v>0.5</c:v>
                </c:pt>
                <c:pt idx="829">
                  <c:v>0.6000000000000002</c:v>
                </c:pt>
                <c:pt idx="830">
                  <c:v>0.70000000000000018</c:v>
                </c:pt>
                <c:pt idx="831">
                  <c:v>0.8</c:v>
                </c:pt>
                <c:pt idx="832">
                  <c:v>0.9</c:v>
                </c:pt>
                <c:pt idx="833">
                  <c:v>1</c:v>
                </c:pt>
                <c:pt idx="834">
                  <c:v>1.1000000000000001</c:v>
                </c:pt>
                <c:pt idx="835">
                  <c:v>1.2</c:v>
                </c:pt>
                <c:pt idx="836">
                  <c:v>1.3</c:v>
                </c:pt>
                <c:pt idx="837">
                  <c:v>1.4</c:v>
                </c:pt>
                <c:pt idx="838">
                  <c:v>1.5</c:v>
                </c:pt>
                <c:pt idx="839">
                  <c:v>1.6</c:v>
                </c:pt>
                <c:pt idx="840">
                  <c:v>1.7</c:v>
                </c:pt>
                <c:pt idx="841">
                  <c:v>1.8</c:v>
                </c:pt>
                <c:pt idx="842">
                  <c:v>1.9000000000000001</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-1.9000000000000001</c:v>
                </c:pt>
                <c:pt idx="866">
                  <c:v>-1.8</c:v>
                </c:pt>
                <c:pt idx="867">
                  <c:v>-1.7</c:v>
                </c:pt>
                <c:pt idx="868">
                  <c:v>-1.6</c:v>
                </c:pt>
                <c:pt idx="869">
                  <c:v>-1.5</c:v>
                </c:pt>
                <c:pt idx="870">
                  <c:v>-1.4</c:v>
                </c:pt>
                <c:pt idx="871">
                  <c:v>-1.3</c:v>
                </c:pt>
                <c:pt idx="872">
                  <c:v>-1.2</c:v>
                </c:pt>
                <c:pt idx="873">
                  <c:v>-1.1000000000000001</c:v>
                </c:pt>
                <c:pt idx="874">
                  <c:v>-1</c:v>
                </c:pt>
                <c:pt idx="875">
                  <c:v>-0.9</c:v>
                </c:pt>
                <c:pt idx="876">
                  <c:v>-0.8</c:v>
                </c:pt>
                <c:pt idx="877">
                  <c:v>-0.70000000000000018</c:v>
                </c:pt>
                <c:pt idx="878">
                  <c:v>-0.6000000000000002</c:v>
                </c:pt>
                <c:pt idx="879">
                  <c:v>-0.5</c:v>
                </c:pt>
                <c:pt idx="880">
                  <c:v>-0.4</c:v>
                </c:pt>
                <c:pt idx="881">
                  <c:v>-0.3000000000000001</c:v>
                </c:pt>
                <c:pt idx="882">
                  <c:v>-0.2</c:v>
                </c:pt>
                <c:pt idx="883">
                  <c:v>-0.1</c:v>
                </c:pt>
                <c:pt idx="884">
                  <c:v>0</c:v>
                </c:pt>
                <c:pt idx="885">
                  <c:v>0.1</c:v>
                </c:pt>
                <c:pt idx="886">
                  <c:v>0.2</c:v>
                </c:pt>
                <c:pt idx="887">
                  <c:v>0.3000000000000001</c:v>
                </c:pt>
                <c:pt idx="888">
                  <c:v>0.4</c:v>
                </c:pt>
                <c:pt idx="889">
                  <c:v>0.5</c:v>
                </c:pt>
                <c:pt idx="890">
                  <c:v>0.6000000000000002</c:v>
                </c:pt>
                <c:pt idx="891">
                  <c:v>0.70000000000000018</c:v>
                </c:pt>
                <c:pt idx="892">
                  <c:v>0.8</c:v>
                </c:pt>
                <c:pt idx="893">
                  <c:v>0.9</c:v>
                </c:pt>
                <c:pt idx="894">
                  <c:v>1</c:v>
                </c:pt>
                <c:pt idx="895">
                  <c:v>1.1000000000000001</c:v>
                </c:pt>
                <c:pt idx="896">
                  <c:v>1.2</c:v>
                </c:pt>
                <c:pt idx="897">
                  <c:v>1.3</c:v>
                </c:pt>
                <c:pt idx="898">
                  <c:v>1.4</c:v>
                </c:pt>
                <c:pt idx="899">
                  <c:v>1.5</c:v>
                </c:pt>
                <c:pt idx="900">
                  <c:v>1.6</c:v>
                </c:pt>
                <c:pt idx="901">
                  <c:v>1.7</c:v>
                </c:pt>
                <c:pt idx="902">
                  <c:v>1.8</c:v>
                </c:pt>
                <c:pt idx="903">
                  <c:v>1.9000000000000001</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-1.9000000000000001</c:v>
                </c:pt>
                <c:pt idx="927">
                  <c:v>-1.8</c:v>
                </c:pt>
                <c:pt idx="928">
                  <c:v>-1.7</c:v>
                </c:pt>
                <c:pt idx="929">
                  <c:v>-1.6</c:v>
                </c:pt>
                <c:pt idx="930">
                  <c:v>-1.5</c:v>
                </c:pt>
                <c:pt idx="931">
                  <c:v>-1.4</c:v>
                </c:pt>
                <c:pt idx="932">
                  <c:v>-1.3</c:v>
                </c:pt>
                <c:pt idx="933">
                  <c:v>-1.2</c:v>
                </c:pt>
                <c:pt idx="934">
                  <c:v>-1.1000000000000001</c:v>
                </c:pt>
                <c:pt idx="935">
                  <c:v>-1</c:v>
                </c:pt>
                <c:pt idx="936">
                  <c:v>-0.9</c:v>
                </c:pt>
                <c:pt idx="937">
                  <c:v>-0.8</c:v>
                </c:pt>
                <c:pt idx="938">
                  <c:v>-0.70000000000000018</c:v>
                </c:pt>
                <c:pt idx="939">
                  <c:v>-0.6000000000000002</c:v>
                </c:pt>
                <c:pt idx="940">
                  <c:v>-0.5</c:v>
                </c:pt>
                <c:pt idx="941">
                  <c:v>-0.4</c:v>
                </c:pt>
                <c:pt idx="942">
                  <c:v>-0.3000000000000001</c:v>
                </c:pt>
                <c:pt idx="943">
                  <c:v>-0.2</c:v>
                </c:pt>
                <c:pt idx="944">
                  <c:v>-0.1</c:v>
                </c:pt>
                <c:pt idx="945">
                  <c:v>0</c:v>
                </c:pt>
                <c:pt idx="946">
                  <c:v>0.1</c:v>
                </c:pt>
                <c:pt idx="947">
                  <c:v>0.2</c:v>
                </c:pt>
                <c:pt idx="948">
                  <c:v>0.3000000000000001</c:v>
                </c:pt>
                <c:pt idx="949">
                  <c:v>0.4</c:v>
                </c:pt>
                <c:pt idx="950">
                  <c:v>0.5</c:v>
                </c:pt>
                <c:pt idx="951">
                  <c:v>0.6000000000000002</c:v>
                </c:pt>
                <c:pt idx="952">
                  <c:v>0.70000000000000018</c:v>
                </c:pt>
                <c:pt idx="953">
                  <c:v>0.8</c:v>
                </c:pt>
                <c:pt idx="954">
                  <c:v>0.9</c:v>
                </c:pt>
                <c:pt idx="955">
                  <c:v>1</c:v>
                </c:pt>
                <c:pt idx="956">
                  <c:v>1.1000000000000001</c:v>
                </c:pt>
                <c:pt idx="957">
                  <c:v>1.2</c:v>
                </c:pt>
                <c:pt idx="958">
                  <c:v>1.3</c:v>
                </c:pt>
                <c:pt idx="959">
                  <c:v>1.4</c:v>
                </c:pt>
                <c:pt idx="960">
                  <c:v>1.5</c:v>
                </c:pt>
                <c:pt idx="961">
                  <c:v>1.6</c:v>
                </c:pt>
                <c:pt idx="962">
                  <c:v>1.7</c:v>
                </c:pt>
                <c:pt idx="963">
                  <c:v>1.8</c:v>
                </c:pt>
                <c:pt idx="964">
                  <c:v>1.9000000000000001</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-1.9000000000000001</c:v>
                </c:pt>
                <c:pt idx="988">
                  <c:v>-1.8</c:v>
                </c:pt>
                <c:pt idx="989">
                  <c:v>-1.7</c:v>
                </c:pt>
                <c:pt idx="990">
                  <c:v>-1.6</c:v>
                </c:pt>
                <c:pt idx="991">
                  <c:v>-1.5</c:v>
                </c:pt>
                <c:pt idx="992">
                  <c:v>-1.4</c:v>
                </c:pt>
                <c:pt idx="993">
                  <c:v>-1.3</c:v>
                </c:pt>
                <c:pt idx="994">
                  <c:v>-1.2</c:v>
                </c:pt>
                <c:pt idx="995">
                  <c:v>-1.1000000000000001</c:v>
                </c:pt>
                <c:pt idx="996">
                  <c:v>-1</c:v>
                </c:pt>
                <c:pt idx="997">
                  <c:v>-0.9</c:v>
                </c:pt>
                <c:pt idx="998">
                  <c:v>-0.8</c:v>
                </c:pt>
                <c:pt idx="999">
                  <c:v>-0.70000000000000018</c:v>
                </c:pt>
                <c:pt idx="1000">
                  <c:v>-0.6000000000000002</c:v>
                </c:pt>
                <c:pt idx="1001">
                  <c:v>-0.5</c:v>
                </c:pt>
                <c:pt idx="1002">
                  <c:v>-0.4</c:v>
                </c:pt>
                <c:pt idx="1003">
                  <c:v>-0.3000000000000001</c:v>
                </c:pt>
                <c:pt idx="1004">
                  <c:v>-0.2</c:v>
                </c:pt>
                <c:pt idx="1005">
                  <c:v>-0.1</c:v>
                </c:pt>
                <c:pt idx="1006">
                  <c:v>0</c:v>
                </c:pt>
                <c:pt idx="1007">
                  <c:v>0.1</c:v>
                </c:pt>
                <c:pt idx="1008">
                  <c:v>0.2</c:v>
                </c:pt>
                <c:pt idx="1009">
                  <c:v>0.3000000000000001</c:v>
                </c:pt>
                <c:pt idx="1010">
                  <c:v>0.4</c:v>
                </c:pt>
                <c:pt idx="1011">
                  <c:v>0.5</c:v>
                </c:pt>
                <c:pt idx="1012">
                  <c:v>0.6000000000000002</c:v>
                </c:pt>
                <c:pt idx="1013">
                  <c:v>0.70000000000000018</c:v>
                </c:pt>
                <c:pt idx="1014">
                  <c:v>0.8</c:v>
                </c:pt>
                <c:pt idx="1015">
                  <c:v>0.9</c:v>
                </c:pt>
                <c:pt idx="1016">
                  <c:v>1</c:v>
                </c:pt>
                <c:pt idx="1017">
                  <c:v>1.1000000000000001</c:v>
                </c:pt>
                <c:pt idx="1018">
                  <c:v>1.2</c:v>
                </c:pt>
                <c:pt idx="1019">
                  <c:v>1.3</c:v>
                </c:pt>
                <c:pt idx="1020">
                  <c:v>1.4</c:v>
                </c:pt>
                <c:pt idx="1021">
                  <c:v>1.5</c:v>
                </c:pt>
                <c:pt idx="1022">
                  <c:v>1.6</c:v>
                </c:pt>
                <c:pt idx="1023">
                  <c:v>1.7</c:v>
                </c:pt>
                <c:pt idx="1024">
                  <c:v>1.8</c:v>
                </c:pt>
                <c:pt idx="1025">
                  <c:v>1.9000000000000001</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-1.9000000000000001</c:v>
                </c:pt>
                <c:pt idx="1049">
                  <c:v>-1.8</c:v>
                </c:pt>
                <c:pt idx="1050">
                  <c:v>-1.7</c:v>
                </c:pt>
                <c:pt idx="1051">
                  <c:v>-1.6</c:v>
                </c:pt>
                <c:pt idx="1052">
                  <c:v>-1.5</c:v>
                </c:pt>
                <c:pt idx="1053">
                  <c:v>-1.4</c:v>
                </c:pt>
                <c:pt idx="1054">
                  <c:v>-1.3</c:v>
                </c:pt>
                <c:pt idx="1055">
                  <c:v>-1.2</c:v>
                </c:pt>
                <c:pt idx="1056">
                  <c:v>-1.1000000000000001</c:v>
                </c:pt>
                <c:pt idx="1057">
                  <c:v>-1</c:v>
                </c:pt>
                <c:pt idx="1058">
                  <c:v>-0.9</c:v>
                </c:pt>
                <c:pt idx="1059">
                  <c:v>-0.8</c:v>
                </c:pt>
                <c:pt idx="1060">
                  <c:v>-0.70000000000000018</c:v>
                </c:pt>
                <c:pt idx="1061">
                  <c:v>-0.6000000000000002</c:v>
                </c:pt>
                <c:pt idx="1062">
                  <c:v>-0.5</c:v>
                </c:pt>
                <c:pt idx="1063">
                  <c:v>-0.4</c:v>
                </c:pt>
                <c:pt idx="1064">
                  <c:v>-0.3000000000000001</c:v>
                </c:pt>
                <c:pt idx="1065">
                  <c:v>-0.2</c:v>
                </c:pt>
                <c:pt idx="1066">
                  <c:v>-0.1</c:v>
                </c:pt>
                <c:pt idx="1067">
                  <c:v>0</c:v>
                </c:pt>
                <c:pt idx="1068">
                  <c:v>0.1</c:v>
                </c:pt>
                <c:pt idx="1069">
                  <c:v>0.2</c:v>
                </c:pt>
                <c:pt idx="1070">
                  <c:v>0.3000000000000001</c:v>
                </c:pt>
                <c:pt idx="1071">
                  <c:v>0.4</c:v>
                </c:pt>
                <c:pt idx="1072">
                  <c:v>0.5</c:v>
                </c:pt>
                <c:pt idx="1073">
                  <c:v>0.6000000000000002</c:v>
                </c:pt>
                <c:pt idx="1074">
                  <c:v>0.70000000000000018</c:v>
                </c:pt>
                <c:pt idx="1075">
                  <c:v>0.8</c:v>
                </c:pt>
                <c:pt idx="1076">
                  <c:v>0.9</c:v>
                </c:pt>
                <c:pt idx="1077">
                  <c:v>1</c:v>
                </c:pt>
                <c:pt idx="1078">
                  <c:v>1.1000000000000001</c:v>
                </c:pt>
                <c:pt idx="1079">
                  <c:v>1.2</c:v>
                </c:pt>
                <c:pt idx="1080">
                  <c:v>1.3</c:v>
                </c:pt>
                <c:pt idx="1081">
                  <c:v>1.4</c:v>
                </c:pt>
                <c:pt idx="1082">
                  <c:v>1.5</c:v>
                </c:pt>
                <c:pt idx="1083">
                  <c:v>1.6</c:v>
                </c:pt>
                <c:pt idx="1084">
                  <c:v>1.7</c:v>
                </c:pt>
                <c:pt idx="1085">
                  <c:v>1.8</c:v>
                </c:pt>
                <c:pt idx="1086">
                  <c:v>1.9000000000000001</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-1.9000000000000001</c:v>
                </c:pt>
                <c:pt idx="1110">
                  <c:v>-1.8</c:v>
                </c:pt>
                <c:pt idx="1111">
                  <c:v>-1.7</c:v>
                </c:pt>
                <c:pt idx="1112">
                  <c:v>-1.6</c:v>
                </c:pt>
                <c:pt idx="1113">
                  <c:v>-1.5</c:v>
                </c:pt>
                <c:pt idx="1114">
                  <c:v>-1.4</c:v>
                </c:pt>
                <c:pt idx="1115">
                  <c:v>-1.3</c:v>
                </c:pt>
                <c:pt idx="1116">
                  <c:v>-1.2</c:v>
                </c:pt>
                <c:pt idx="1117">
                  <c:v>-1.1000000000000001</c:v>
                </c:pt>
                <c:pt idx="1118">
                  <c:v>-1</c:v>
                </c:pt>
                <c:pt idx="1119">
                  <c:v>-0.9</c:v>
                </c:pt>
                <c:pt idx="1120">
                  <c:v>-0.8</c:v>
                </c:pt>
                <c:pt idx="1121">
                  <c:v>-0.70000000000000018</c:v>
                </c:pt>
                <c:pt idx="1122">
                  <c:v>-0.6000000000000002</c:v>
                </c:pt>
                <c:pt idx="1123">
                  <c:v>-0.5</c:v>
                </c:pt>
                <c:pt idx="1124">
                  <c:v>-0.4</c:v>
                </c:pt>
                <c:pt idx="1125">
                  <c:v>-0.3000000000000001</c:v>
                </c:pt>
                <c:pt idx="1126">
                  <c:v>-0.2</c:v>
                </c:pt>
                <c:pt idx="1127">
                  <c:v>-0.1</c:v>
                </c:pt>
                <c:pt idx="1128">
                  <c:v>0</c:v>
                </c:pt>
                <c:pt idx="1129">
                  <c:v>0.1</c:v>
                </c:pt>
                <c:pt idx="1130">
                  <c:v>0.2</c:v>
                </c:pt>
                <c:pt idx="1131">
                  <c:v>0.3000000000000001</c:v>
                </c:pt>
                <c:pt idx="1132">
                  <c:v>0.4</c:v>
                </c:pt>
                <c:pt idx="1133">
                  <c:v>0.5</c:v>
                </c:pt>
                <c:pt idx="1134">
                  <c:v>0.6000000000000002</c:v>
                </c:pt>
                <c:pt idx="1135">
                  <c:v>0.70000000000000018</c:v>
                </c:pt>
                <c:pt idx="1136">
                  <c:v>0.8</c:v>
                </c:pt>
                <c:pt idx="1137">
                  <c:v>0.9</c:v>
                </c:pt>
                <c:pt idx="1138">
                  <c:v>1</c:v>
                </c:pt>
                <c:pt idx="1139">
                  <c:v>1.1000000000000001</c:v>
                </c:pt>
                <c:pt idx="1140">
                  <c:v>1.2</c:v>
                </c:pt>
                <c:pt idx="1141">
                  <c:v>1.3</c:v>
                </c:pt>
                <c:pt idx="1142">
                  <c:v>1.4</c:v>
                </c:pt>
                <c:pt idx="1143">
                  <c:v>1.5</c:v>
                </c:pt>
                <c:pt idx="1144">
                  <c:v>1.6</c:v>
                </c:pt>
                <c:pt idx="1145">
                  <c:v>1.7</c:v>
                </c:pt>
                <c:pt idx="1146">
                  <c:v>1.8</c:v>
                </c:pt>
                <c:pt idx="1147">
                  <c:v>1.9000000000000001</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-1.9000000000000001</c:v>
                </c:pt>
                <c:pt idx="1171">
                  <c:v>-1.8</c:v>
                </c:pt>
                <c:pt idx="1172">
                  <c:v>-1.7</c:v>
                </c:pt>
                <c:pt idx="1173">
                  <c:v>-1.6</c:v>
                </c:pt>
                <c:pt idx="1174">
                  <c:v>-1.5</c:v>
                </c:pt>
                <c:pt idx="1175">
                  <c:v>-1.4</c:v>
                </c:pt>
                <c:pt idx="1176">
                  <c:v>-1.3</c:v>
                </c:pt>
                <c:pt idx="1177">
                  <c:v>-1.2</c:v>
                </c:pt>
                <c:pt idx="1178">
                  <c:v>-1.1000000000000001</c:v>
                </c:pt>
                <c:pt idx="1179">
                  <c:v>-1</c:v>
                </c:pt>
                <c:pt idx="1180">
                  <c:v>-0.9</c:v>
                </c:pt>
                <c:pt idx="1181">
                  <c:v>-0.8</c:v>
                </c:pt>
                <c:pt idx="1182">
                  <c:v>-0.70000000000000018</c:v>
                </c:pt>
                <c:pt idx="1183">
                  <c:v>-0.6000000000000002</c:v>
                </c:pt>
                <c:pt idx="1184">
                  <c:v>-0.5</c:v>
                </c:pt>
                <c:pt idx="1185">
                  <c:v>-0.4</c:v>
                </c:pt>
                <c:pt idx="1186">
                  <c:v>-0.3000000000000001</c:v>
                </c:pt>
                <c:pt idx="1187">
                  <c:v>-0.2</c:v>
                </c:pt>
                <c:pt idx="1188">
                  <c:v>-0.1</c:v>
                </c:pt>
                <c:pt idx="1189">
                  <c:v>0</c:v>
                </c:pt>
                <c:pt idx="1190">
                  <c:v>0.1</c:v>
                </c:pt>
                <c:pt idx="1191">
                  <c:v>0.2</c:v>
                </c:pt>
                <c:pt idx="1192">
                  <c:v>0.3000000000000001</c:v>
                </c:pt>
                <c:pt idx="1193">
                  <c:v>0.4</c:v>
                </c:pt>
                <c:pt idx="1194">
                  <c:v>0.5</c:v>
                </c:pt>
                <c:pt idx="1195">
                  <c:v>0.6000000000000002</c:v>
                </c:pt>
                <c:pt idx="1196">
                  <c:v>0.70000000000000018</c:v>
                </c:pt>
                <c:pt idx="1197">
                  <c:v>0.8</c:v>
                </c:pt>
                <c:pt idx="1198">
                  <c:v>0.9</c:v>
                </c:pt>
                <c:pt idx="1199">
                  <c:v>1</c:v>
                </c:pt>
                <c:pt idx="1200">
                  <c:v>1.1000000000000001</c:v>
                </c:pt>
                <c:pt idx="1201">
                  <c:v>1.2</c:v>
                </c:pt>
                <c:pt idx="1202">
                  <c:v>1.3</c:v>
                </c:pt>
                <c:pt idx="1203">
                  <c:v>1.4</c:v>
                </c:pt>
                <c:pt idx="1204">
                  <c:v>1.5</c:v>
                </c:pt>
                <c:pt idx="1205">
                  <c:v>1.6</c:v>
                </c:pt>
                <c:pt idx="1206">
                  <c:v>1.7</c:v>
                </c:pt>
                <c:pt idx="1207">
                  <c:v>1.8</c:v>
                </c:pt>
                <c:pt idx="1208">
                  <c:v>1.9000000000000001</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1.1243080532065157E-3</c:v>
                </c:pt>
                <c:pt idx="1">
                  <c:v>9.2152430118630578E-4</c:v>
                </c:pt>
                <c:pt idx="2">
                  <c:v>5.0057791413275299E-4</c:v>
                </c:pt>
                <c:pt idx="3">
                  <c:v>5.1129929306571763E-4</c:v>
                </c:pt>
                <c:pt idx="4">
                  <c:v>3.0469276147936162E-4</c:v>
                </c:pt>
                <c:pt idx="5">
                  <c:v>1.5552435267057886E-3</c:v>
                </c:pt>
                <c:pt idx="6">
                  <c:v>1.7414719136874114E-3</c:v>
                </c:pt>
                <c:pt idx="7">
                  <c:v>2.8005498076170529E-3</c:v>
                </c:pt>
                <c:pt idx="8">
                  <c:v>3.3123656940034479E-3</c:v>
                </c:pt>
                <c:pt idx="9">
                  <c:v>3.4168633822137025E-3</c:v>
                </c:pt>
                <c:pt idx="10">
                  <c:v>4.9563554570467424E-3</c:v>
                </c:pt>
                <c:pt idx="11">
                  <c:v>5.9914268657924492E-3</c:v>
                </c:pt>
                <c:pt idx="12">
                  <c:v>7.7322149478925087E-3</c:v>
                </c:pt>
                <c:pt idx="13">
                  <c:v>9.4222221041119058E-3</c:v>
                </c:pt>
                <c:pt idx="14">
                  <c:v>1.0025587323982402E-2</c:v>
                </c:pt>
                <c:pt idx="15">
                  <c:v>1.2920445434000217E-2</c:v>
                </c:pt>
                <c:pt idx="16">
                  <c:v>1.3414938499697887E-2</c:v>
                </c:pt>
                <c:pt idx="17">
                  <c:v>1.6904006516608821E-2</c:v>
                </c:pt>
                <c:pt idx="18">
                  <c:v>1.9165213801255604E-2</c:v>
                </c:pt>
                <c:pt idx="19">
                  <c:v>2.0683752793216669E-2</c:v>
                </c:pt>
                <c:pt idx="20">
                  <c:v>2.2419407655617115E-2</c:v>
                </c:pt>
                <c:pt idx="21">
                  <c:v>2.5023020442989211E-2</c:v>
                </c:pt>
                <c:pt idx="22">
                  <c:v>2.7785067062459558E-2</c:v>
                </c:pt>
                <c:pt idx="23">
                  <c:v>3.054737266463621E-2</c:v>
                </c:pt>
                <c:pt idx="24">
                  <c:v>3.3136616634386253E-2</c:v>
                </c:pt>
                <c:pt idx="25">
                  <c:v>3.4306131379923943E-2</c:v>
                </c:pt>
                <c:pt idx="26">
                  <c:v>3.5121364292275914E-2</c:v>
                </c:pt>
                <c:pt idx="27">
                  <c:v>3.8459052821547532E-2</c:v>
                </c:pt>
                <c:pt idx="28">
                  <c:v>3.7919592821938936E-2</c:v>
                </c:pt>
                <c:pt idx="29">
                  <c:v>4.037736160919931E-2</c:v>
                </c:pt>
                <c:pt idx="30">
                  <c:v>3.9392985034597643E-2</c:v>
                </c:pt>
                <c:pt idx="31">
                  <c:v>3.9134477194182844E-2</c:v>
                </c:pt>
                <c:pt idx="32">
                  <c:v>3.9439305010067136E-2</c:v>
                </c:pt>
                <c:pt idx="33">
                  <c:v>3.8615065508986177E-2</c:v>
                </c:pt>
                <c:pt idx="34">
                  <c:v>3.8279225113613209E-2</c:v>
                </c:pt>
                <c:pt idx="35">
                  <c:v>3.6886624831685831E-2</c:v>
                </c:pt>
                <c:pt idx="36">
                  <c:v>3.4946222097632533E-2</c:v>
                </c:pt>
                <c:pt idx="37">
                  <c:v>3.2946831490008287E-2</c:v>
                </c:pt>
                <c:pt idx="38">
                  <c:v>3.0715750700340803E-2</c:v>
                </c:pt>
                <c:pt idx="39">
                  <c:v>2.8588156873725026E-2</c:v>
                </c:pt>
                <c:pt idx="40">
                  <c:v>2.6344596462065308E-2</c:v>
                </c:pt>
                <c:pt idx="41">
                  <c:v>2.2167820700133352E-2</c:v>
                </c:pt>
                <c:pt idx="42">
                  <c:v>2.0043987263813404E-2</c:v>
                </c:pt>
                <c:pt idx="43">
                  <c:v>1.8820485259980101E-2</c:v>
                </c:pt>
                <c:pt idx="44">
                  <c:v>1.5912342565589599E-2</c:v>
                </c:pt>
                <c:pt idx="45">
                  <c:v>1.3343246571731734E-2</c:v>
                </c:pt>
                <c:pt idx="46">
                  <c:v>1.2928781564933293E-2</c:v>
                </c:pt>
                <c:pt idx="47">
                  <c:v>9.5751494636017141E-3</c:v>
                </c:pt>
                <c:pt idx="48">
                  <c:v>9.5880963575785474E-3</c:v>
                </c:pt>
                <c:pt idx="49">
                  <c:v>6.8697444690078036E-3</c:v>
                </c:pt>
                <c:pt idx="50">
                  <c:v>5.4485452822262163E-3</c:v>
                </c:pt>
                <c:pt idx="51">
                  <c:v>5.607648170860827E-3</c:v>
                </c:pt>
                <c:pt idx="52">
                  <c:v>3.254186939289637E-3</c:v>
                </c:pt>
                <c:pt idx="53">
                  <c:v>2.6547366481887835E-3</c:v>
                </c:pt>
                <c:pt idx="54">
                  <c:v>1.7341678872707139E-3</c:v>
                </c:pt>
                <c:pt idx="55">
                  <c:v>2.9186957515562996E-3</c:v>
                </c:pt>
                <c:pt idx="56">
                  <c:v>1.6798017556589992E-3</c:v>
                </c:pt>
                <c:pt idx="57">
                  <c:v>5.1870081926939742E-4</c:v>
                </c:pt>
                <c:pt idx="58">
                  <c:v>3.1714381802994583E-5</c:v>
                </c:pt>
                <c:pt idx="59">
                  <c:v>2.9861736072450131E-4</c:v>
                </c:pt>
                <c:pt idx="60">
                  <c:v>6.3882499284243096E-4</c:v>
                </c:pt>
                <c:pt idx="61">
                  <c:v>6.5834072735478726E-5</c:v>
                </c:pt>
                <c:pt idx="62">
                  <c:v>3.3251081212754674E-4</c:v>
                </c:pt>
                <c:pt idx="63">
                  <c:v>5.6297714600764672E-4</c:v>
                </c:pt>
                <c:pt idx="64">
                  <c:v>6.5750203969631917E-4</c:v>
                </c:pt>
                <c:pt idx="65">
                  <c:v>2.0278690013241993E-4</c:v>
                </c:pt>
                <c:pt idx="66">
                  <c:v>4.9992720614469936E-5</c:v>
                </c:pt>
                <c:pt idx="67">
                  <c:v>1.9254150441604356E-4</c:v>
                </c:pt>
                <c:pt idx="68">
                  <c:v>7.8793339890292609E-4</c:v>
                </c:pt>
                <c:pt idx="69">
                  <c:v>8.3855335036799549E-4</c:v>
                </c:pt>
                <c:pt idx="70">
                  <c:v>2.034971202468646E-3</c:v>
                </c:pt>
                <c:pt idx="71">
                  <c:v>2.5319696983922232E-3</c:v>
                </c:pt>
                <c:pt idx="72">
                  <c:v>4.7887401481069829E-3</c:v>
                </c:pt>
                <c:pt idx="73">
                  <c:v>5.1043315141268315E-3</c:v>
                </c:pt>
                <c:pt idx="74">
                  <c:v>6.8296061705820843E-3</c:v>
                </c:pt>
                <c:pt idx="75">
                  <c:v>7.4910329637946716E-3</c:v>
                </c:pt>
                <c:pt idx="76">
                  <c:v>1.0546773156608699E-2</c:v>
                </c:pt>
                <c:pt idx="77">
                  <c:v>1.1860869639395068E-2</c:v>
                </c:pt>
                <c:pt idx="78">
                  <c:v>1.3774404732661501E-2</c:v>
                </c:pt>
                <c:pt idx="79">
                  <c:v>1.6549095581239705E-2</c:v>
                </c:pt>
                <c:pt idx="80">
                  <c:v>1.9197225461760527E-2</c:v>
                </c:pt>
                <c:pt idx="81">
                  <c:v>2.1488908202820418E-2</c:v>
                </c:pt>
                <c:pt idx="82">
                  <c:v>2.3023178617540954E-2</c:v>
                </c:pt>
                <c:pt idx="83">
                  <c:v>2.4889129948373393E-2</c:v>
                </c:pt>
                <c:pt idx="84">
                  <c:v>2.8976592851026578E-2</c:v>
                </c:pt>
                <c:pt idx="85">
                  <c:v>2.9319767968481247E-2</c:v>
                </c:pt>
                <c:pt idx="86">
                  <c:v>3.2965469910289626E-2</c:v>
                </c:pt>
                <c:pt idx="87">
                  <c:v>3.45175668709337E-2</c:v>
                </c:pt>
                <c:pt idx="88">
                  <c:v>3.643652496161897E-2</c:v>
                </c:pt>
                <c:pt idx="89">
                  <c:v>3.5976938334750831E-2</c:v>
                </c:pt>
                <c:pt idx="90">
                  <c:v>3.7105522991977315E-2</c:v>
                </c:pt>
                <c:pt idx="91">
                  <c:v>3.7452230239816274E-2</c:v>
                </c:pt>
                <c:pt idx="92">
                  <c:v>3.829648921959624E-2</c:v>
                </c:pt>
                <c:pt idx="93">
                  <c:v>3.7740469621761912E-2</c:v>
                </c:pt>
                <c:pt idx="94">
                  <c:v>3.667420757608509E-2</c:v>
                </c:pt>
                <c:pt idx="95">
                  <c:v>3.5707533617101182E-2</c:v>
                </c:pt>
                <c:pt idx="96">
                  <c:v>3.3633849525963197E-2</c:v>
                </c:pt>
                <c:pt idx="97">
                  <c:v>3.1339576731189651E-2</c:v>
                </c:pt>
                <c:pt idx="98">
                  <c:v>2.9877737529464498E-2</c:v>
                </c:pt>
                <c:pt idx="99">
                  <c:v>2.8652210100916151E-2</c:v>
                </c:pt>
                <c:pt idx="100">
                  <c:v>2.5652937578045321E-2</c:v>
                </c:pt>
                <c:pt idx="101">
                  <c:v>2.2451868640376408E-2</c:v>
                </c:pt>
                <c:pt idx="102">
                  <c:v>2.0340221838865993E-2</c:v>
                </c:pt>
                <c:pt idx="103">
                  <c:v>1.9416214069922461E-2</c:v>
                </c:pt>
                <c:pt idx="104">
                  <c:v>1.7176442291817369E-2</c:v>
                </c:pt>
                <c:pt idx="105">
                  <c:v>1.3171077654932355E-2</c:v>
                </c:pt>
                <c:pt idx="106">
                  <c:v>1.1960988738538772E-2</c:v>
                </c:pt>
                <c:pt idx="107">
                  <c:v>9.5875135914251751E-3</c:v>
                </c:pt>
                <c:pt idx="108">
                  <c:v>7.8490938945852285E-3</c:v>
                </c:pt>
                <c:pt idx="109">
                  <c:v>5.786227185237444E-3</c:v>
                </c:pt>
                <c:pt idx="110">
                  <c:v>5.7885970459933822E-3</c:v>
                </c:pt>
                <c:pt idx="111">
                  <c:v>3.6929647159716348E-3</c:v>
                </c:pt>
                <c:pt idx="112">
                  <c:v>3.0163776924104447E-3</c:v>
                </c:pt>
                <c:pt idx="113">
                  <c:v>2.173316064317179E-3</c:v>
                </c:pt>
                <c:pt idx="114">
                  <c:v>1.9314687510810825E-3</c:v>
                </c:pt>
                <c:pt idx="115">
                  <c:v>4.20468784688899E-4</c:v>
                </c:pt>
                <c:pt idx="116">
                  <c:v>5.2994427627116509E-4</c:v>
                </c:pt>
                <c:pt idx="117">
                  <c:v>8.8120195599445067E-4</c:v>
                </c:pt>
                <c:pt idx="118">
                  <c:v>9.6334004902671252E-4</c:v>
                </c:pt>
                <c:pt idx="119">
                  <c:v>6.2444743850278387E-4</c:v>
                </c:pt>
                <c:pt idx="120">
                  <c:v>5.3539203776652221E-4</c:v>
                </c:pt>
                <c:pt idx="121">
                  <c:v>7.4754858200878817E-4</c:v>
                </c:pt>
                <c:pt idx="122">
                  <c:v>4.976792389151934E-4</c:v>
                </c:pt>
                <c:pt idx="123">
                  <c:v>7.0955052511962485E-4</c:v>
                </c:pt>
                <c:pt idx="124">
                  <c:v>9.494507373900929E-4</c:v>
                </c:pt>
                <c:pt idx="125">
                  <c:v>3.5226048324425485E-4</c:v>
                </c:pt>
                <c:pt idx="126">
                  <c:v>6.0346554977664573E-4</c:v>
                </c:pt>
                <c:pt idx="127">
                  <c:v>9.731028448497816E-4</c:v>
                </c:pt>
                <c:pt idx="128">
                  <c:v>2.431557264528018E-4</c:v>
                </c:pt>
                <c:pt idx="129">
                  <c:v>1.2340572315816634E-4</c:v>
                </c:pt>
                <c:pt idx="130">
                  <c:v>8.6622545972994908E-4</c:v>
                </c:pt>
                <c:pt idx="131">
                  <c:v>6.5178456773935128E-4</c:v>
                </c:pt>
                <c:pt idx="132">
                  <c:v>6.7493683339600412E-4</c:v>
                </c:pt>
                <c:pt idx="133">
                  <c:v>1.130694978224787E-3</c:v>
                </c:pt>
                <c:pt idx="134">
                  <c:v>2.3946773151352647E-3</c:v>
                </c:pt>
                <c:pt idx="135">
                  <c:v>4.1536163556265973E-3</c:v>
                </c:pt>
                <c:pt idx="136">
                  <c:v>5.7223094075024164E-3</c:v>
                </c:pt>
                <c:pt idx="137">
                  <c:v>7.234070432546127E-3</c:v>
                </c:pt>
                <c:pt idx="138">
                  <c:v>9.7951401528494023E-3</c:v>
                </c:pt>
                <c:pt idx="139">
                  <c:v>1.1950665511716167E-2</c:v>
                </c:pt>
                <c:pt idx="140">
                  <c:v>1.3624634394737257E-2</c:v>
                </c:pt>
                <c:pt idx="141">
                  <c:v>1.7109343580212849E-2</c:v>
                </c:pt>
                <c:pt idx="142">
                  <c:v>1.976716062756094E-2</c:v>
                </c:pt>
                <c:pt idx="143">
                  <c:v>2.1262331450297916E-2</c:v>
                </c:pt>
                <c:pt idx="144">
                  <c:v>2.4597131273284611E-2</c:v>
                </c:pt>
                <c:pt idx="145">
                  <c:v>2.6904919380580331E-2</c:v>
                </c:pt>
                <c:pt idx="146">
                  <c:v>2.8927493364088747E-2</c:v>
                </c:pt>
                <c:pt idx="147">
                  <c:v>2.9361513334781927E-2</c:v>
                </c:pt>
                <c:pt idx="148">
                  <c:v>3.2769062856127934E-2</c:v>
                </c:pt>
                <c:pt idx="149">
                  <c:v>3.4290809245511131E-2</c:v>
                </c:pt>
                <c:pt idx="150">
                  <c:v>3.4974580929883071E-2</c:v>
                </c:pt>
                <c:pt idx="151">
                  <c:v>3.5883256554563349E-2</c:v>
                </c:pt>
                <c:pt idx="152">
                  <c:v>3.6425083081396054E-2</c:v>
                </c:pt>
                <c:pt idx="153">
                  <c:v>3.5470631546269872E-2</c:v>
                </c:pt>
                <c:pt idx="154">
                  <c:v>3.6418392346560885E-2</c:v>
                </c:pt>
                <c:pt idx="155">
                  <c:v>3.4791794731362853E-2</c:v>
                </c:pt>
                <c:pt idx="156">
                  <c:v>3.3405216370256778E-2</c:v>
                </c:pt>
                <c:pt idx="157">
                  <c:v>3.1163045656018101E-2</c:v>
                </c:pt>
                <c:pt idx="158">
                  <c:v>3.0342540992841387E-2</c:v>
                </c:pt>
                <c:pt idx="159">
                  <c:v>2.8361737054293842E-2</c:v>
                </c:pt>
                <c:pt idx="160">
                  <c:v>2.6803823499289892E-2</c:v>
                </c:pt>
                <c:pt idx="161">
                  <c:v>2.3650486439395428E-2</c:v>
                </c:pt>
                <c:pt idx="162">
                  <c:v>2.1786825876035743E-2</c:v>
                </c:pt>
                <c:pt idx="163">
                  <c:v>1.8785221847893774E-2</c:v>
                </c:pt>
                <c:pt idx="164">
                  <c:v>1.7323755599756685E-2</c:v>
                </c:pt>
                <c:pt idx="165">
                  <c:v>1.5141954032113341E-2</c:v>
                </c:pt>
                <c:pt idx="166">
                  <c:v>1.225700429256347E-2</c:v>
                </c:pt>
                <c:pt idx="167">
                  <c:v>1.040496542007307E-2</c:v>
                </c:pt>
                <c:pt idx="168">
                  <c:v>7.3486238503908492E-3</c:v>
                </c:pt>
                <c:pt idx="169">
                  <c:v>6.5877295547646791E-3</c:v>
                </c:pt>
                <c:pt idx="170">
                  <c:v>3.9680434023251394E-3</c:v>
                </c:pt>
                <c:pt idx="171">
                  <c:v>2.6894002808338299E-3</c:v>
                </c:pt>
                <c:pt idx="172">
                  <c:v>1.958641900766177E-3</c:v>
                </c:pt>
                <c:pt idx="173">
                  <c:v>3.5230903044383417E-4</c:v>
                </c:pt>
                <c:pt idx="174">
                  <c:v>3.1027740486921321E-4</c:v>
                </c:pt>
                <c:pt idx="175">
                  <c:v>3.0454425308901455E-4</c:v>
                </c:pt>
                <c:pt idx="176">
                  <c:v>6.0269543004452419E-5</c:v>
                </c:pt>
                <c:pt idx="177">
                  <c:v>6.0209684259072234E-4</c:v>
                </c:pt>
                <c:pt idx="178">
                  <c:v>1.7789621621878835E-4</c:v>
                </c:pt>
                <c:pt idx="179">
                  <c:v>5.541416191576558E-5</c:v>
                </c:pt>
                <c:pt idx="180">
                  <c:v>5.7919749271538676E-4</c:v>
                </c:pt>
                <c:pt idx="181">
                  <c:v>7.9804244012720335E-4</c:v>
                </c:pt>
                <c:pt idx="182">
                  <c:v>4.1908058531328016E-4</c:v>
                </c:pt>
                <c:pt idx="183">
                  <c:v>2.4401584418599158E-4</c:v>
                </c:pt>
                <c:pt idx="184">
                  <c:v>7.8108481506005713E-4</c:v>
                </c:pt>
                <c:pt idx="185">
                  <c:v>2.6873843218612795E-4</c:v>
                </c:pt>
                <c:pt idx="186">
                  <c:v>6.5993057186672409E-4</c:v>
                </c:pt>
                <c:pt idx="187">
                  <c:v>7.1985749506203018E-4</c:v>
                </c:pt>
                <c:pt idx="188">
                  <c:v>2.5725147379075452E-4</c:v>
                </c:pt>
                <c:pt idx="189">
                  <c:v>9.8435937069863626E-4</c:v>
                </c:pt>
                <c:pt idx="190">
                  <c:v>6.6082837760263072E-4</c:v>
                </c:pt>
                <c:pt idx="191">
                  <c:v>5.6293365385869782E-4</c:v>
                </c:pt>
                <c:pt idx="192">
                  <c:v>8.492854938368414E-4</c:v>
                </c:pt>
                <c:pt idx="193">
                  <c:v>7.5969861847745128E-4</c:v>
                </c:pt>
                <c:pt idx="194">
                  <c:v>2.9902734385086043E-4</c:v>
                </c:pt>
                <c:pt idx="195">
                  <c:v>1.0080215715318603E-3</c:v>
                </c:pt>
                <c:pt idx="196">
                  <c:v>2.8842088645782181E-3</c:v>
                </c:pt>
                <c:pt idx="197">
                  <c:v>5.098038287605515E-3</c:v>
                </c:pt>
                <c:pt idx="198">
                  <c:v>6.3268515556935776E-3</c:v>
                </c:pt>
                <c:pt idx="199">
                  <c:v>8.0419838453320448E-3</c:v>
                </c:pt>
                <c:pt idx="200">
                  <c:v>9.2704853936183811E-3</c:v>
                </c:pt>
                <c:pt idx="201">
                  <c:v>1.2691846313778317E-2</c:v>
                </c:pt>
                <c:pt idx="202">
                  <c:v>1.4711060441997345E-2</c:v>
                </c:pt>
                <c:pt idx="203">
                  <c:v>1.7058421413254213E-2</c:v>
                </c:pt>
                <c:pt idx="204">
                  <c:v>2.0353536259690615E-2</c:v>
                </c:pt>
                <c:pt idx="205">
                  <c:v>2.1580381394770941E-2</c:v>
                </c:pt>
                <c:pt idx="206">
                  <c:v>2.4471897909478499E-2</c:v>
                </c:pt>
                <c:pt idx="207">
                  <c:v>2.6580728743741931E-2</c:v>
                </c:pt>
                <c:pt idx="208">
                  <c:v>2.9214846688856242E-2</c:v>
                </c:pt>
                <c:pt idx="209">
                  <c:v>3.0753438465021085E-2</c:v>
                </c:pt>
                <c:pt idx="210">
                  <c:v>3.1991632420999207E-2</c:v>
                </c:pt>
                <c:pt idx="211">
                  <c:v>3.3529573679519711E-2</c:v>
                </c:pt>
                <c:pt idx="212">
                  <c:v>3.3584875777265169E-2</c:v>
                </c:pt>
                <c:pt idx="213">
                  <c:v>3.3509540692290618E-2</c:v>
                </c:pt>
                <c:pt idx="214">
                  <c:v>3.3725957229128502E-2</c:v>
                </c:pt>
                <c:pt idx="215">
                  <c:v>3.3943966334357721E-2</c:v>
                </c:pt>
                <c:pt idx="216">
                  <c:v>3.3319626023599731E-2</c:v>
                </c:pt>
                <c:pt idx="217">
                  <c:v>3.0774848924412242E-2</c:v>
                </c:pt>
                <c:pt idx="218">
                  <c:v>3.0319278818858326E-2</c:v>
                </c:pt>
                <c:pt idx="219">
                  <c:v>2.8381612545349839E-2</c:v>
                </c:pt>
                <c:pt idx="220">
                  <c:v>2.6851973180197896E-2</c:v>
                </c:pt>
                <c:pt idx="221">
                  <c:v>2.3611055110969052E-2</c:v>
                </c:pt>
                <c:pt idx="222">
                  <c:v>2.1301660554107291E-2</c:v>
                </c:pt>
                <c:pt idx="223">
                  <c:v>1.8534974841657465E-2</c:v>
                </c:pt>
                <c:pt idx="224">
                  <c:v>1.7224918658596093E-2</c:v>
                </c:pt>
                <c:pt idx="225">
                  <c:v>1.4413241695930581E-2</c:v>
                </c:pt>
                <c:pt idx="226">
                  <c:v>1.1911126869194323E-2</c:v>
                </c:pt>
                <c:pt idx="227">
                  <c:v>1.0525832268327881E-2</c:v>
                </c:pt>
                <c:pt idx="228">
                  <c:v>7.7867403228482745E-3</c:v>
                </c:pt>
                <c:pt idx="229">
                  <c:v>6.1812107953815466E-3</c:v>
                </c:pt>
                <c:pt idx="230">
                  <c:v>3.9238225690978214E-3</c:v>
                </c:pt>
                <c:pt idx="231">
                  <c:v>1.7625700220652402E-3</c:v>
                </c:pt>
                <c:pt idx="232">
                  <c:v>4.6946920470545292E-4</c:v>
                </c:pt>
                <c:pt idx="233">
                  <c:v>7.9583897766770709E-4</c:v>
                </c:pt>
                <c:pt idx="234">
                  <c:v>8.027015826232377E-4</c:v>
                </c:pt>
                <c:pt idx="235">
                  <c:v>3.6029822019714995E-4</c:v>
                </c:pt>
                <c:pt idx="236">
                  <c:v>4.9159396677219672E-4</c:v>
                </c:pt>
                <c:pt idx="237">
                  <c:v>6.1017641377560875E-4</c:v>
                </c:pt>
                <c:pt idx="238">
                  <c:v>1.6357759384671953E-4</c:v>
                </c:pt>
                <c:pt idx="239">
                  <c:v>5.4919513076719031E-4</c:v>
                </c:pt>
                <c:pt idx="240">
                  <c:v>2.0098561179910491E-4</c:v>
                </c:pt>
                <c:pt idx="241">
                  <c:v>7.5612450940910512E-4</c:v>
                </c:pt>
                <c:pt idx="242">
                  <c:v>8.1185914737442764E-5</c:v>
                </c:pt>
                <c:pt idx="243">
                  <c:v>2.031935777816558E-4</c:v>
                </c:pt>
                <c:pt idx="244">
                  <c:v>1.6213129055190581E-5</c:v>
                </c:pt>
                <c:pt idx="245">
                  <c:v>3.6084126914314233E-4</c:v>
                </c:pt>
                <c:pt idx="246">
                  <c:v>4.6696446582938895E-4</c:v>
                </c:pt>
                <c:pt idx="247">
                  <c:v>3.1051407119777989E-4</c:v>
                </c:pt>
                <c:pt idx="248">
                  <c:v>5.8372018688576709E-4</c:v>
                </c:pt>
                <c:pt idx="249">
                  <c:v>3.506634594870255E-4</c:v>
                </c:pt>
                <c:pt idx="250">
                  <c:v>3.4519493158288305E-4</c:v>
                </c:pt>
                <c:pt idx="251">
                  <c:v>2.9919846053215037E-4</c:v>
                </c:pt>
                <c:pt idx="252">
                  <c:v>4.1415541316388324E-4</c:v>
                </c:pt>
                <c:pt idx="253">
                  <c:v>4.4060027878720077E-4</c:v>
                </c:pt>
                <c:pt idx="254">
                  <c:v>3.5472202974837794E-4</c:v>
                </c:pt>
                <c:pt idx="255">
                  <c:v>5.6572217111582584E-5</c:v>
                </c:pt>
                <c:pt idx="256">
                  <c:v>7.507145592302824E-4</c:v>
                </c:pt>
                <c:pt idx="257">
                  <c:v>2.6128272793898984E-4</c:v>
                </c:pt>
                <c:pt idx="258">
                  <c:v>2.9243022736297353E-3</c:v>
                </c:pt>
                <c:pt idx="259">
                  <c:v>4.8986764023509289E-3</c:v>
                </c:pt>
                <c:pt idx="260">
                  <c:v>6.6860859641216658E-3</c:v>
                </c:pt>
                <c:pt idx="261">
                  <c:v>8.0712664267846134E-3</c:v>
                </c:pt>
                <c:pt idx="262">
                  <c:v>1.1062955021142221E-2</c:v>
                </c:pt>
                <c:pt idx="263">
                  <c:v>1.2360715337585645E-2</c:v>
                </c:pt>
                <c:pt idx="264">
                  <c:v>1.4828286042588045E-2</c:v>
                </c:pt>
                <c:pt idx="265">
                  <c:v>1.7535060557737882E-2</c:v>
                </c:pt>
                <c:pt idx="266">
                  <c:v>1.9450651988933362E-2</c:v>
                </c:pt>
                <c:pt idx="267">
                  <c:v>2.2756976665386241E-2</c:v>
                </c:pt>
                <c:pt idx="268">
                  <c:v>2.4315806824282412E-2</c:v>
                </c:pt>
                <c:pt idx="269">
                  <c:v>2.6158000268031507E-2</c:v>
                </c:pt>
                <c:pt idx="270">
                  <c:v>2.769757045443217E-2</c:v>
                </c:pt>
                <c:pt idx="271">
                  <c:v>2.9431545395383365E-2</c:v>
                </c:pt>
                <c:pt idx="272">
                  <c:v>3.0899280817952238E-2</c:v>
                </c:pt>
                <c:pt idx="273">
                  <c:v>3.1926529887839228E-2</c:v>
                </c:pt>
                <c:pt idx="274">
                  <c:v>3.1953038643340176E-2</c:v>
                </c:pt>
                <c:pt idx="275">
                  <c:v>3.1579751376625782E-2</c:v>
                </c:pt>
                <c:pt idx="276">
                  <c:v>3.2381226812060071E-2</c:v>
                </c:pt>
                <c:pt idx="277">
                  <c:v>3.059853392097615E-2</c:v>
                </c:pt>
                <c:pt idx="278">
                  <c:v>3.0402619995256876E-2</c:v>
                </c:pt>
                <c:pt idx="279">
                  <c:v>2.8332891371641404E-2</c:v>
                </c:pt>
                <c:pt idx="280">
                  <c:v>2.6524984796954566E-2</c:v>
                </c:pt>
                <c:pt idx="281">
                  <c:v>2.4974754925967468E-2</c:v>
                </c:pt>
                <c:pt idx="282">
                  <c:v>2.2843541953816004E-2</c:v>
                </c:pt>
                <c:pt idx="283">
                  <c:v>1.8812428977782406E-2</c:v>
                </c:pt>
                <c:pt idx="284">
                  <c:v>1.6995476194475823E-2</c:v>
                </c:pt>
                <c:pt idx="285">
                  <c:v>1.553563241728503E-2</c:v>
                </c:pt>
                <c:pt idx="286">
                  <c:v>1.2813069373968795E-2</c:v>
                </c:pt>
                <c:pt idx="287">
                  <c:v>1.1192018615591501E-2</c:v>
                </c:pt>
                <c:pt idx="288">
                  <c:v>8.1647222476320253E-3</c:v>
                </c:pt>
                <c:pt idx="289">
                  <c:v>5.4128016659439658E-3</c:v>
                </c:pt>
                <c:pt idx="290">
                  <c:v>3.7936042648620163E-3</c:v>
                </c:pt>
                <c:pt idx="291">
                  <c:v>2.1075752974383075E-3</c:v>
                </c:pt>
                <c:pt idx="292">
                  <c:v>1.2152169358230799E-3</c:v>
                </c:pt>
                <c:pt idx="293">
                  <c:v>3.5311943749002787E-4</c:v>
                </c:pt>
                <c:pt idx="294">
                  <c:v>2.4594337148896631E-4</c:v>
                </c:pt>
                <c:pt idx="295">
                  <c:v>3.0182832301442632E-4</c:v>
                </c:pt>
                <c:pt idx="296">
                  <c:v>7.6011295307647794E-4</c:v>
                </c:pt>
                <c:pt idx="297">
                  <c:v>2.3830095564500084E-4</c:v>
                </c:pt>
                <c:pt idx="298">
                  <c:v>8.7362899201816259E-4</c:v>
                </c:pt>
                <c:pt idx="299">
                  <c:v>9.3149080110723598E-4</c:v>
                </c:pt>
                <c:pt idx="300">
                  <c:v>3.560500900212029E-4</c:v>
                </c:pt>
                <c:pt idx="301">
                  <c:v>2.1910322795960072E-4</c:v>
                </c:pt>
                <c:pt idx="302">
                  <c:v>1.1091072627702885E-4</c:v>
                </c:pt>
                <c:pt idx="303">
                  <c:v>3.1419722247353498E-4</c:v>
                </c:pt>
                <c:pt idx="304">
                  <c:v>1.9890264548393169E-5</c:v>
                </c:pt>
                <c:pt idx="305">
                  <c:v>2.7130554569754233E-4</c:v>
                </c:pt>
                <c:pt idx="306">
                  <c:v>7.64295140586049E-4</c:v>
                </c:pt>
                <c:pt idx="307">
                  <c:v>3.8446535804205186E-4</c:v>
                </c:pt>
                <c:pt idx="308">
                  <c:v>8.9450634824528492E-4</c:v>
                </c:pt>
                <c:pt idx="309">
                  <c:v>6.592855069932253E-4</c:v>
                </c:pt>
                <c:pt idx="310">
                  <c:v>7.0384563842044895E-5</c:v>
                </c:pt>
                <c:pt idx="311">
                  <c:v>1.2991843147275978E-4</c:v>
                </c:pt>
                <c:pt idx="312">
                  <c:v>5.1962646011326761E-4</c:v>
                </c:pt>
                <c:pt idx="313">
                  <c:v>6.107877886653288E-4</c:v>
                </c:pt>
                <c:pt idx="314">
                  <c:v>7.6444484899233745E-4</c:v>
                </c:pt>
                <c:pt idx="315">
                  <c:v>5.4131863671769392E-4</c:v>
                </c:pt>
                <c:pt idx="316">
                  <c:v>5.6308334617866346E-4</c:v>
                </c:pt>
                <c:pt idx="317">
                  <c:v>8.7671332241647307E-4</c:v>
                </c:pt>
                <c:pt idx="318">
                  <c:v>9.888569369355981E-4</c:v>
                </c:pt>
                <c:pt idx="319">
                  <c:v>7.5798386195651143E-4</c:v>
                </c:pt>
                <c:pt idx="320">
                  <c:v>2.6790454532453407E-3</c:v>
                </c:pt>
                <c:pt idx="321">
                  <c:v>3.3902409007084441E-3</c:v>
                </c:pt>
                <c:pt idx="322">
                  <c:v>5.2623841932787152E-3</c:v>
                </c:pt>
                <c:pt idx="323">
                  <c:v>8.4335048753788194E-3</c:v>
                </c:pt>
                <c:pt idx="324">
                  <c:v>1.0978284495539441E-2</c:v>
                </c:pt>
                <c:pt idx="325">
                  <c:v>1.3071857586144006E-2</c:v>
                </c:pt>
                <c:pt idx="326">
                  <c:v>1.450449213810022E-2</c:v>
                </c:pt>
                <c:pt idx="327">
                  <c:v>1.7922382294534338E-2</c:v>
                </c:pt>
                <c:pt idx="328">
                  <c:v>1.9126329354847003E-2</c:v>
                </c:pt>
                <c:pt idx="329">
                  <c:v>2.3045553244700808E-2</c:v>
                </c:pt>
                <c:pt idx="330">
                  <c:v>2.4923927814594425E-2</c:v>
                </c:pt>
                <c:pt idx="331">
                  <c:v>2.6059945056886195E-2</c:v>
                </c:pt>
                <c:pt idx="332">
                  <c:v>2.7751573349141849E-2</c:v>
                </c:pt>
                <c:pt idx="333">
                  <c:v>2.9130599365750992E-2</c:v>
                </c:pt>
                <c:pt idx="334">
                  <c:v>2.8459723838149716E-2</c:v>
                </c:pt>
                <c:pt idx="335">
                  <c:v>2.9533289094087825E-2</c:v>
                </c:pt>
                <c:pt idx="336">
                  <c:v>2.9709027844880005E-2</c:v>
                </c:pt>
                <c:pt idx="337">
                  <c:v>3.0018448064827709E-2</c:v>
                </c:pt>
                <c:pt idx="338">
                  <c:v>2.8116637026807972E-2</c:v>
                </c:pt>
                <c:pt idx="339">
                  <c:v>2.7145150119816303E-2</c:v>
                </c:pt>
                <c:pt idx="340">
                  <c:v>2.5487266513136545E-2</c:v>
                </c:pt>
                <c:pt idx="341">
                  <c:v>2.3559356927940603E-2</c:v>
                </c:pt>
                <c:pt idx="342">
                  <c:v>2.2132794652849747E-2</c:v>
                </c:pt>
                <c:pt idx="343">
                  <c:v>1.9349750142842511E-2</c:v>
                </c:pt>
                <c:pt idx="344">
                  <c:v>1.8315081192261745E-2</c:v>
                </c:pt>
                <c:pt idx="345">
                  <c:v>1.4805359413877164E-2</c:v>
                </c:pt>
                <c:pt idx="346">
                  <c:v>1.3369561522276032E-2</c:v>
                </c:pt>
                <c:pt idx="347">
                  <c:v>1.1503440602011014E-2</c:v>
                </c:pt>
                <c:pt idx="348">
                  <c:v>7.8879820702093296E-3</c:v>
                </c:pt>
                <c:pt idx="349">
                  <c:v>5.4312603698611385E-3</c:v>
                </c:pt>
                <c:pt idx="350">
                  <c:v>3.4999890980163162E-3</c:v>
                </c:pt>
                <c:pt idx="351">
                  <c:v>2.9503228176114686E-3</c:v>
                </c:pt>
                <c:pt idx="352">
                  <c:v>9.6950814414718323E-4</c:v>
                </c:pt>
                <c:pt idx="353">
                  <c:v>6.4119916098247427E-4</c:v>
                </c:pt>
                <c:pt idx="354">
                  <c:v>3.8552550339128445E-4</c:v>
                </c:pt>
                <c:pt idx="355">
                  <c:v>1.5345000239405341E-5</c:v>
                </c:pt>
                <c:pt idx="356">
                  <c:v>9.6297572058449239E-4</c:v>
                </c:pt>
                <c:pt idx="357">
                  <c:v>1.2676481388624878E-4</c:v>
                </c:pt>
                <c:pt idx="358">
                  <c:v>9.7819536480073677E-4</c:v>
                </c:pt>
                <c:pt idx="359">
                  <c:v>7.7141164722943569E-4</c:v>
                </c:pt>
                <c:pt idx="360">
                  <c:v>1.2924936420804519E-4</c:v>
                </c:pt>
                <c:pt idx="361">
                  <c:v>2.173355004204289E-4</c:v>
                </c:pt>
                <c:pt idx="362">
                  <c:v>2.21894475835206E-4</c:v>
                </c:pt>
                <c:pt idx="363">
                  <c:v>2.8714501865731104E-4</c:v>
                </c:pt>
                <c:pt idx="364">
                  <c:v>2.2787970966693587E-4</c:v>
                </c:pt>
                <c:pt idx="365">
                  <c:v>3.1528999288978852E-4</c:v>
                </c:pt>
                <c:pt idx="366">
                  <c:v>3.8614199867258772E-4</c:v>
                </c:pt>
                <c:pt idx="367">
                  <c:v>3.1372160518173625E-4</c:v>
                </c:pt>
                <c:pt idx="368">
                  <c:v>4.4210630652359589E-4</c:v>
                </c:pt>
                <c:pt idx="369">
                  <c:v>3.0265149889381355E-4</c:v>
                </c:pt>
                <c:pt idx="370">
                  <c:v>5.2513267845063322E-4</c:v>
                </c:pt>
                <c:pt idx="371">
                  <c:v>8.7058390565715221E-4</c:v>
                </c:pt>
                <c:pt idx="372">
                  <c:v>1.9518206521268282E-4</c:v>
                </c:pt>
                <c:pt idx="373">
                  <c:v>7.1528658410357289E-4</c:v>
                </c:pt>
                <c:pt idx="374">
                  <c:v>2.5193965023137299E-4</c:v>
                </c:pt>
                <c:pt idx="375">
                  <c:v>4.8187870744702374E-4</c:v>
                </c:pt>
                <c:pt idx="376">
                  <c:v>4.8946800790493935E-4</c:v>
                </c:pt>
                <c:pt idx="377">
                  <c:v>3.7682063517008606E-4</c:v>
                </c:pt>
                <c:pt idx="378">
                  <c:v>5.5855147157742979E-4</c:v>
                </c:pt>
                <c:pt idx="379">
                  <c:v>7.4102509947299004E-5</c:v>
                </c:pt>
                <c:pt idx="380">
                  <c:v>5.2513535140230208E-5</c:v>
                </c:pt>
                <c:pt idx="381">
                  <c:v>4.0758050608562187E-4</c:v>
                </c:pt>
                <c:pt idx="382">
                  <c:v>2.7730360025762257E-3</c:v>
                </c:pt>
                <c:pt idx="383">
                  <c:v>4.2884257495621886E-3</c:v>
                </c:pt>
                <c:pt idx="384">
                  <c:v>5.5130552003689066E-3</c:v>
                </c:pt>
                <c:pt idx="385">
                  <c:v>7.6268306644999414E-3</c:v>
                </c:pt>
                <c:pt idx="386">
                  <c:v>1.1632280513099186E-2</c:v>
                </c:pt>
                <c:pt idx="387">
                  <c:v>1.3810525220073786E-2</c:v>
                </c:pt>
                <c:pt idx="388">
                  <c:v>1.549892561682799E-2</c:v>
                </c:pt>
                <c:pt idx="389">
                  <c:v>1.7873554805454848E-2</c:v>
                </c:pt>
                <c:pt idx="390">
                  <c:v>2.0761530518166704E-2</c:v>
                </c:pt>
                <c:pt idx="391">
                  <c:v>2.2049336573733109E-2</c:v>
                </c:pt>
                <c:pt idx="392">
                  <c:v>2.3245797787425734E-2</c:v>
                </c:pt>
                <c:pt idx="393">
                  <c:v>2.516608974939177E-2</c:v>
                </c:pt>
                <c:pt idx="394">
                  <c:v>2.6484115653857786E-2</c:v>
                </c:pt>
                <c:pt idx="395">
                  <c:v>2.8343222449130005E-2</c:v>
                </c:pt>
                <c:pt idx="396">
                  <c:v>2.7794813245375402E-2</c:v>
                </c:pt>
                <c:pt idx="397">
                  <c:v>2.7078490121109085E-2</c:v>
                </c:pt>
                <c:pt idx="398">
                  <c:v>2.765613859663785E-2</c:v>
                </c:pt>
                <c:pt idx="399">
                  <c:v>2.6130661981477458E-2</c:v>
                </c:pt>
                <c:pt idx="400">
                  <c:v>2.5070769741675679E-2</c:v>
                </c:pt>
                <c:pt idx="401">
                  <c:v>2.4295390435347702E-2</c:v>
                </c:pt>
                <c:pt idx="402">
                  <c:v>2.2901247722057188E-2</c:v>
                </c:pt>
                <c:pt idx="403">
                  <c:v>1.9890486933368545E-2</c:v>
                </c:pt>
                <c:pt idx="404">
                  <c:v>1.719776622754509E-2</c:v>
                </c:pt>
                <c:pt idx="405">
                  <c:v>1.5175882870746041E-2</c:v>
                </c:pt>
                <c:pt idx="406">
                  <c:v>1.3709544595750084E-2</c:v>
                </c:pt>
                <c:pt idx="407">
                  <c:v>1.07372915659958E-2</c:v>
                </c:pt>
                <c:pt idx="408">
                  <c:v>7.925309909996292E-3</c:v>
                </c:pt>
                <c:pt idx="409">
                  <c:v>5.5481163536600028E-3</c:v>
                </c:pt>
                <c:pt idx="410">
                  <c:v>4.4857294610864745E-3</c:v>
                </c:pt>
                <c:pt idx="411">
                  <c:v>2.8852823309363758E-3</c:v>
                </c:pt>
                <c:pt idx="412">
                  <c:v>1.7023366189251976E-4</c:v>
                </c:pt>
                <c:pt idx="413">
                  <c:v>4.0751060816780635E-4</c:v>
                </c:pt>
                <c:pt idx="414">
                  <c:v>3.0364216385581289E-4</c:v>
                </c:pt>
                <c:pt idx="415">
                  <c:v>4.5332848568779512E-4</c:v>
                </c:pt>
                <c:pt idx="416">
                  <c:v>9.9394248713091746E-4</c:v>
                </c:pt>
                <c:pt idx="417">
                  <c:v>7.7323004338672105E-4</c:v>
                </c:pt>
                <c:pt idx="418">
                  <c:v>3.7047217461344528E-4</c:v>
                </c:pt>
                <c:pt idx="419">
                  <c:v>2.0206391109643294E-4</c:v>
                </c:pt>
                <c:pt idx="420">
                  <c:v>7.0110886411266227E-4</c:v>
                </c:pt>
                <c:pt idx="421">
                  <c:v>1.9110284334567158E-4</c:v>
                </c:pt>
                <c:pt idx="422">
                  <c:v>9.4375504823462537E-5</c:v>
                </c:pt>
                <c:pt idx="423">
                  <c:v>9.6247549610125032E-4</c:v>
                </c:pt>
                <c:pt idx="424">
                  <c:v>4.8533045709949011E-4</c:v>
                </c:pt>
                <c:pt idx="425">
                  <c:v>6.4961567409106626E-4</c:v>
                </c:pt>
                <c:pt idx="426">
                  <c:v>7.8505581342144934E-4</c:v>
                </c:pt>
                <c:pt idx="427">
                  <c:v>7.0800402915815715E-4</c:v>
                </c:pt>
                <c:pt idx="428">
                  <c:v>8.6866581959010815E-4</c:v>
                </c:pt>
                <c:pt idx="429">
                  <c:v>7.5174206784318876E-4</c:v>
                </c:pt>
                <c:pt idx="430">
                  <c:v>2.0755661940168225E-4</c:v>
                </c:pt>
                <c:pt idx="431">
                  <c:v>2.2235317888807092E-4</c:v>
                </c:pt>
                <c:pt idx="432">
                  <c:v>5.6614962493239938E-5</c:v>
                </c:pt>
                <c:pt idx="433">
                  <c:v>1.6498810716230724E-4</c:v>
                </c:pt>
                <c:pt idx="434">
                  <c:v>9.4742168650938747E-4</c:v>
                </c:pt>
                <c:pt idx="435">
                  <c:v>8.3694454844841705E-4</c:v>
                </c:pt>
                <c:pt idx="436">
                  <c:v>9.642554001949101E-4</c:v>
                </c:pt>
                <c:pt idx="437">
                  <c:v>9.1000091732128415E-4</c:v>
                </c:pt>
                <c:pt idx="438">
                  <c:v>1.8912484415147378E-4</c:v>
                </c:pt>
                <c:pt idx="439">
                  <c:v>1.1883295644954348E-4</c:v>
                </c:pt>
                <c:pt idx="440">
                  <c:v>4.5542846706769763E-4</c:v>
                </c:pt>
                <c:pt idx="441">
                  <c:v>8.9972975333868759E-4</c:v>
                </c:pt>
                <c:pt idx="442">
                  <c:v>3.7187061500236642E-4</c:v>
                </c:pt>
                <c:pt idx="443">
                  <c:v>8.6760454144853174E-4</c:v>
                </c:pt>
                <c:pt idx="444">
                  <c:v>1.9292144768570149E-3</c:v>
                </c:pt>
                <c:pt idx="445">
                  <c:v>4.0409374664116182E-3</c:v>
                </c:pt>
                <c:pt idx="446">
                  <c:v>5.6162667459029982E-3</c:v>
                </c:pt>
                <c:pt idx="447">
                  <c:v>9.6210534372404462E-3</c:v>
                </c:pt>
                <c:pt idx="448">
                  <c:v>1.179130428503534E-2</c:v>
                </c:pt>
                <c:pt idx="449">
                  <c:v>1.4763600902035445E-2</c:v>
                </c:pt>
                <c:pt idx="450">
                  <c:v>1.7101233509483171E-2</c:v>
                </c:pt>
                <c:pt idx="451">
                  <c:v>1.8012037034851859E-2</c:v>
                </c:pt>
                <c:pt idx="452">
                  <c:v>2.0606963083183938E-2</c:v>
                </c:pt>
                <c:pt idx="453">
                  <c:v>2.1208192151019118E-2</c:v>
                </c:pt>
                <c:pt idx="454">
                  <c:v>2.3385291962305689E-2</c:v>
                </c:pt>
                <c:pt idx="455">
                  <c:v>2.5171481916697828E-2</c:v>
                </c:pt>
                <c:pt idx="456">
                  <c:v>2.4490517146265118E-2</c:v>
                </c:pt>
                <c:pt idx="457">
                  <c:v>2.5397655579725054E-2</c:v>
                </c:pt>
                <c:pt idx="458">
                  <c:v>2.4921143094424378E-2</c:v>
                </c:pt>
                <c:pt idx="459">
                  <c:v>2.5655044465171153E-2</c:v>
                </c:pt>
                <c:pt idx="460">
                  <c:v>2.4497518594136094E-2</c:v>
                </c:pt>
                <c:pt idx="461">
                  <c:v>2.4332418212888215E-2</c:v>
                </c:pt>
                <c:pt idx="462">
                  <c:v>2.2841084337494013E-2</c:v>
                </c:pt>
                <c:pt idx="463">
                  <c:v>1.934158563493794E-2</c:v>
                </c:pt>
                <c:pt idx="464">
                  <c:v>1.8551836734638151E-2</c:v>
                </c:pt>
                <c:pt idx="465">
                  <c:v>1.6232759323995236E-2</c:v>
                </c:pt>
                <c:pt idx="466">
                  <c:v>1.3285951960821144E-2</c:v>
                </c:pt>
                <c:pt idx="467">
                  <c:v>1.1852742805350818E-2</c:v>
                </c:pt>
                <c:pt idx="468">
                  <c:v>8.4602638214764866E-3</c:v>
                </c:pt>
                <c:pt idx="469">
                  <c:v>5.6942107044190499E-3</c:v>
                </c:pt>
                <c:pt idx="470">
                  <c:v>5.1880992126162803E-3</c:v>
                </c:pt>
                <c:pt idx="471">
                  <c:v>2.3646836525426885E-3</c:v>
                </c:pt>
                <c:pt idx="472">
                  <c:v>9.9395348797575264E-6</c:v>
                </c:pt>
                <c:pt idx="473">
                  <c:v>9.1309991477292083E-4</c:v>
                </c:pt>
                <c:pt idx="474">
                  <c:v>1.0736810007623282E-4</c:v>
                </c:pt>
                <c:pt idx="475">
                  <c:v>9.9749008664019498E-4</c:v>
                </c:pt>
                <c:pt idx="476">
                  <c:v>4.0148228552670259E-4</c:v>
                </c:pt>
                <c:pt idx="477">
                  <c:v>8.7399411560938134E-4</c:v>
                </c:pt>
                <c:pt idx="478">
                  <c:v>2.6929308635822492E-4</c:v>
                </c:pt>
                <c:pt idx="479">
                  <c:v>8.5234244276083512E-4</c:v>
                </c:pt>
                <c:pt idx="480">
                  <c:v>8.3360691245581932E-4</c:v>
                </c:pt>
                <c:pt idx="481">
                  <c:v>4.2703069994048042E-4</c:v>
                </c:pt>
                <c:pt idx="482">
                  <c:v>6.4581809121608849E-5</c:v>
                </c:pt>
                <c:pt idx="483">
                  <c:v>1.3041471833316997E-4</c:v>
                </c:pt>
                <c:pt idx="484">
                  <c:v>2.850308129401879E-4</c:v>
                </c:pt>
                <c:pt idx="485">
                  <c:v>6.987912681993175E-4</c:v>
                </c:pt>
                <c:pt idx="486">
                  <c:v>3.1132883835976311E-4</c:v>
                </c:pt>
                <c:pt idx="487">
                  <c:v>3.8734386881763807E-4</c:v>
                </c:pt>
                <c:pt idx="488">
                  <c:v>4.5779265483618321E-4</c:v>
                </c:pt>
                <c:pt idx="489">
                  <c:v>3.444516081306034E-4</c:v>
                </c:pt>
                <c:pt idx="490">
                  <c:v>4.3824899754058862E-4</c:v>
                </c:pt>
                <c:pt idx="491">
                  <c:v>6.6486083684059907E-4</c:v>
                </c:pt>
                <c:pt idx="492">
                  <c:v>9.7245227873731075E-4</c:v>
                </c:pt>
                <c:pt idx="493">
                  <c:v>6.6081032409913789E-4</c:v>
                </c:pt>
                <c:pt idx="494">
                  <c:v>9.3048647939175525E-4</c:v>
                </c:pt>
                <c:pt idx="495">
                  <c:v>2.6628830187718239E-5</c:v>
                </c:pt>
                <c:pt idx="496">
                  <c:v>4.4882415592574909E-5</c:v>
                </c:pt>
                <c:pt idx="497">
                  <c:v>4.1993144554211004E-5</c:v>
                </c:pt>
                <c:pt idx="498">
                  <c:v>1.3247875353576618E-4</c:v>
                </c:pt>
                <c:pt idx="499">
                  <c:v>7.8026447574826058E-4</c:v>
                </c:pt>
                <c:pt idx="500">
                  <c:v>8.7529883318403689E-4</c:v>
                </c:pt>
                <c:pt idx="501">
                  <c:v>7.0759685830839789E-4</c:v>
                </c:pt>
                <c:pt idx="502">
                  <c:v>3.8014652760557348E-4</c:v>
                </c:pt>
                <c:pt idx="503">
                  <c:v>4.3365511883619264E-4</c:v>
                </c:pt>
                <c:pt idx="504">
                  <c:v>8.2377215556678608E-4</c:v>
                </c:pt>
                <c:pt idx="505">
                  <c:v>7.2946087850369083E-4</c:v>
                </c:pt>
                <c:pt idx="506">
                  <c:v>2.6327198922065863E-3</c:v>
                </c:pt>
                <c:pt idx="507">
                  <c:v>3.9932737932744542E-3</c:v>
                </c:pt>
                <c:pt idx="508">
                  <c:v>6.7179091600302922E-3</c:v>
                </c:pt>
                <c:pt idx="509">
                  <c:v>9.3636922658561321E-3</c:v>
                </c:pt>
                <c:pt idx="510">
                  <c:v>1.1570329767488344E-2</c:v>
                </c:pt>
                <c:pt idx="511">
                  <c:v>1.4369311593893725E-2</c:v>
                </c:pt>
                <c:pt idx="512">
                  <c:v>1.6417874527552737E-2</c:v>
                </c:pt>
                <c:pt idx="513">
                  <c:v>1.9098329900065304E-2</c:v>
                </c:pt>
                <c:pt idx="514">
                  <c:v>2.0786871266572929E-2</c:v>
                </c:pt>
                <c:pt idx="515">
                  <c:v>2.1101132168816195E-2</c:v>
                </c:pt>
                <c:pt idx="516">
                  <c:v>2.2912933466574862E-2</c:v>
                </c:pt>
                <c:pt idx="517">
                  <c:v>2.3534865921679894E-2</c:v>
                </c:pt>
                <c:pt idx="518">
                  <c:v>2.3043021687968547E-2</c:v>
                </c:pt>
                <c:pt idx="519">
                  <c:v>2.4540857602899948E-2</c:v>
                </c:pt>
                <c:pt idx="520">
                  <c:v>2.439931872319781E-2</c:v>
                </c:pt>
                <c:pt idx="521">
                  <c:v>2.1765058752684273E-2</c:v>
                </c:pt>
                <c:pt idx="522">
                  <c:v>2.2239628133914394E-2</c:v>
                </c:pt>
                <c:pt idx="523">
                  <c:v>2.0254392942735466E-2</c:v>
                </c:pt>
                <c:pt idx="524">
                  <c:v>1.9077158096371439E-2</c:v>
                </c:pt>
                <c:pt idx="525">
                  <c:v>1.6647795004917983E-2</c:v>
                </c:pt>
                <c:pt idx="526">
                  <c:v>1.316516696203949E-2</c:v>
                </c:pt>
                <c:pt idx="527">
                  <c:v>1.1772842717521695E-2</c:v>
                </c:pt>
                <c:pt idx="528">
                  <c:v>1.0195722307682656E-2</c:v>
                </c:pt>
                <c:pt idx="529">
                  <c:v>6.9230715505668094E-3</c:v>
                </c:pt>
                <c:pt idx="530">
                  <c:v>4.67336146092399E-3</c:v>
                </c:pt>
                <c:pt idx="531">
                  <c:v>1.7945926666316199E-3</c:v>
                </c:pt>
                <c:pt idx="532">
                  <c:v>1.5548773431460814E-4</c:v>
                </c:pt>
                <c:pt idx="533">
                  <c:v>5.8261138421402498E-4</c:v>
                </c:pt>
                <c:pt idx="534">
                  <c:v>5.7652508494761094E-4</c:v>
                </c:pt>
                <c:pt idx="535">
                  <c:v>2.8373149630137642E-4</c:v>
                </c:pt>
                <c:pt idx="536">
                  <c:v>2.7545925813488937E-5</c:v>
                </c:pt>
                <c:pt idx="537">
                  <c:v>5.3180034393873418E-4</c:v>
                </c:pt>
                <c:pt idx="538">
                  <c:v>1.5579468535763843E-4</c:v>
                </c:pt>
                <c:pt idx="539">
                  <c:v>6.2695145706997759E-5</c:v>
                </c:pt>
                <c:pt idx="540">
                  <c:v>9.8938379818466846E-4</c:v>
                </c:pt>
                <c:pt idx="541">
                  <c:v>8.3807883395457968E-4</c:v>
                </c:pt>
                <c:pt idx="542">
                  <c:v>6.6280588853852968E-4</c:v>
                </c:pt>
                <c:pt idx="543">
                  <c:v>5.7614266296653733E-4</c:v>
                </c:pt>
                <c:pt idx="544">
                  <c:v>8.1545504228923329E-4</c:v>
                </c:pt>
                <c:pt idx="545">
                  <c:v>3.4360034526872074E-4</c:v>
                </c:pt>
                <c:pt idx="546">
                  <c:v>9.7779299674005324E-4</c:v>
                </c:pt>
                <c:pt idx="547">
                  <c:v>7.1080920735586909E-4</c:v>
                </c:pt>
                <c:pt idx="548">
                  <c:v>9.3646008270248035E-4</c:v>
                </c:pt>
                <c:pt idx="549">
                  <c:v>7.0521937919680068E-4</c:v>
                </c:pt>
                <c:pt idx="550">
                  <c:v>8.4890094475092721E-4</c:v>
                </c:pt>
                <c:pt idx="551">
                  <c:v>2.1486852328617725E-4</c:v>
                </c:pt>
                <c:pt idx="552">
                  <c:v>3.69861448808397E-4</c:v>
                </c:pt>
                <c:pt idx="553">
                  <c:v>5.6150247442559339E-4</c:v>
                </c:pt>
                <c:pt idx="554">
                  <c:v>6.2502668690776124E-4</c:v>
                </c:pt>
                <c:pt idx="555">
                  <c:v>8.4642877806414966E-4</c:v>
                </c:pt>
                <c:pt idx="556">
                  <c:v>6.5872323985108566E-4</c:v>
                </c:pt>
                <c:pt idx="557">
                  <c:v>8.7989797626597999E-4</c:v>
                </c:pt>
                <c:pt idx="558">
                  <c:v>2.8885679178683194E-4</c:v>
                </c:pt>
                <c:pt idx="559">
                  <c:v>6.1359160605817568E-4</c:v>
                </c:pt>
                <c:pt idx="560">
                  <c:v>7.9803866086597646E-4</c:v>
                </c:pt>
                <c:pt idx="561">
                  <c:v>2.9675011062095785E-4</c:v>
                </c:pt>
                <c:pt idx="562">
                  <c:v>9.0384344533694547E-4</c:v>
                </c:pt>
                <c:pt idx="563">
                  <c:v>7.9778343844791409E-4</c:v>
                </c:pt>
                <c:pt idx="564">
                  <c:v>8.7470947854585633E-5</c:v>
                </c:pt>
                <c:pt idx="565">
                  <c:v>9.264237561172206E-4</c:v>
                </c:pt>
                <c:pt idx="566">
                  <c:v>1.8246187032799817E-4</c:v>
                </c:pt>
                <c:pt idx="567">
                  <c:v>5.5977880528330698E-4</c:v>
                </c:pt>
                <c:pt idx="568">
                  <c:v>2.5642510966863681E-3</c:v>
                </c:pt>
                <c:pt idx="569">
                  <c:v>4.2845683517518402E-3</c:v>
                </c:pt>
                <c:pt idx="570">
                  <c:v>7.7945880039250693E-3</c:v>
                </c:pt>
                <c:pt idx="571">
                  <c:v>9.7753176633460677E-3</c:v>
                </c:pt>
                <c:pt idx="572">
                  <c:v>1.1968953775977353E-2</c:v>
                </c:pt>
                <c:pt idx="573">
                  <c:v>1.3555180698452648E-2</c:v>
                </c:pt>
                <c:pt idx="574">
                  <c:v>1.5300372009973071E-2</c:v>
                </c:pt>
                <c:pt idx="575">
                  <c:v>1.8041533826596397E-2</c:v>
                </c:pt>
                <c:pt idx="576">
                  <c:v>2.01756568921043E-2</c:v>
                </c:pt>
                <c:pt idx="577">
                  <c:v>2.1543564370095702E-2</c:v>
                </c:pt>
                <c:pt idx="578">
                  <c:v>2.1347641235244571E-2</c:v>
                </c:pt>
                <c:pt idx="579">
                  <c:v>2.2459107951499156E-2</c:v>
                </c:pt>
                <c:pt idx="580">
                  <c:v>2.1721406127649251E-2</c:v>
                </c:pt>
                <c:pt idx="581">
                  <c:v>2.2309630940331442E-2</c:v>
                </c:pt>
                <c:pt idx="582">
                  <c:v>2.0255070372400302E-2</c:v>
                </c:pt>
                <c:pt idx="583">
                  <c:v>1.8851082687245571E-2</c:v>
                </c:pt>
                <c:pt idx="584">
                  <c:v>1.771750619557029E-2</c:v>
                </c:pt>
                <c:pt idx="585">
                  <c:v>1.6415097289523783E-2</c:v>
                </c:pt>
                <c:pt idx="586">
                  <c:v>1.5057447432273866E-2</c:v>
                </c:pt>
                <c:pt idx="587">
                  <c:v>1.2953914787184918E-2</c:v>
                </c:pt>
                <c:pt idx="588">
                  <c:v>1.0123941763105425E-2</c:v>
                </c:pt>
                <c:pt idx="589">
                  <c:v>7.5419219661356438E-3</c:v>
                </c:pt>
                <c:pt idx="590">
                  <c:v>5.6821106035047537E-3</c:v>
                </c:pt>
                <c:pt idx="591">
                  <c:v>3.3271991410512951E-3</c:v>
                </c:pt>
                <c:pt idx="592">
                  <c:v>3.0931987857900887E-4</c:v>
                </c:pt>
                <c:pt idx="593">
                  <c:v>6.6264410501505318E-4</c:v>
                </c:pt>
                <c:pt idx="594">
                  <c:v>7.0614937515186378E-4</c:v>
                </c:pt>
                <c:pt idx="595">
                  <c:v>1.2034273752760251E-4</c:v>
                </c:pt>
                <c:pt idx="596">
                  <c:v>7.8882361122723931E-4</c:v>
                </c:pt>
                <c:pt idx="597">
                  <c:v>8.8625249838741513E-4</c:v>
                </c:pt>
                <c:pt idx="598">
                  <c:v>4.9208545123659948E-4</c:v>
                </c:pt>
                <c:pt idx="599">
                  <c:v>2.9959622758051911E-4</c:v>
                </c:pt>
                <c:pt idx="600">
                  <c:v>7.4419963718284899E-4</c:v>
                </c:pt>
                <c:pt idx="601">
                  <c:v>7.8489506323390246E-4</c:v>
                </c:pt>
                <c:pt idx="602">
                  <c:v>1.8706739362255102E-4</c:v>
                </c:pt>
                <c:pt idx="603">
                  <c:v>9.9368827180370579E-4</c:v>
                </c:pt>
                <c:pt idx="604">
                  <c:v>4.2411526386022787E-5</c:v>
                </c:pt>
                <c:pt idx="605">
                  <c:v>5.0024241762955586E-4</c:v>
                </c:pt>
                <c:pt idx="606">
                  <c:v>4.6932986166516282E-4</c:v>
                </c:pt>
                <c:pt idx="607">
                  <c:v>8.8944233351246748E-4</c:v>
                </c:pt>
                <c:pt idx="608">
                  <c:v>8.1250939394215602E-4</c:v>
                </c:pt>
                <c:pt idx="609">
                  <c:v>8.8353880475717302E-4</c:v>
                </c:pt>
                <c:pt idx="610">
                  <c:v>5.8856238630975203E-4</c:v>
                </c:pt>
                <c:pt idx="611">
                  <c:v>4.4203042548474693E-4</c:v>
                </c:pt>
                <c:pt idx="612">
                  <c:v>6.616091400620587E-4</c:v>
                </c:pt>
                <c:pt idx="613">
                  <c:v>4.5765053769300241E-4</c:v>
                </c:pt>
                <c:pt idx="614">
                  <c:v>6.8301446529988241E-4</c:v>
                </c:pt>
                <c:pt idx="615">
                  <c:v>1.2965171468053662E-4</c:v>
                </c:pt>
                <c:pt idx="616">
                  <c:v>8.1721593216456585E-4</c:v>
                </c:pt>
                <c:pt idx="617">
                  <c:v>5.1276622814823411E-5</c:v>
                </c:pt>
                <c:pt idx="618">
                  <c:v>2.3675281029589899E-4</c:v>
                </c:pt>
                <c:pt idx="619">
                  <c:v>6.0462255671572872E-4</c:v>
                </c:pt>
                <c:pt idx="620">
                  <c:v>6.1389092508335017E-4</c:v>
                </c:pt>
                <c:pt idx="621">
                  <c:v>2.8248166161533392E-4</c:v>
                </c:pt>
                <c:pt idx="622">
                  <c:v>6.3296421574001588E-4</c:v>
                </c:pt>
                <c:pt idx="623">
                  <c:v>5.6163230761390381E-4</c:v>
                </c:pt>
                <c:pt idx="624">
                  <c:v>5.6722461393339107E-4</c:v>
                </c:pt>
                <c:pt idx="625">
                  <c:v>3.7776579992113228E-4</c:v>
                </c:pt>
                <c:pt idx="626">
                  <c:v>7.0112533778411462E-4</c:v>
                </c:pt>
                <c:pt idx="627">
                  <c:v>6.8324289881002394E-4</c:v>
                </c:pt>
                <c:pt idx="628">
                  <c:v>9.3770666363259566E-4</c:v>
                </c:pt>
                <c:pt idx="629">
                  <c:v>1.1888982643718281E-3</c:v>
                </c:pt>
                <c:pt idx="630">
                  <c:v>3.0381773010437481E-3</c:v>
                </c:pt>
                <c:pt idx="631">
                  <c:v>4.5698251453173272E-3</c:v>
                </c:pt>
                <c:pt idx="632">
                  <c:v>7.7341583453325643E-3</c:v>
                </c:pt>
                <c:pt idx="633">
                  <c:v>9.3090156694921444E-3</c:v>
                </c:pt>
                <c:pt idx="634">
                  <c:v>1.1995102545411043E-2</c:v>
                </c:pt>
                <c:pt idx="635">
                  <c:v>1.4156007930203942E-2</c:v>
                </c:pt>
                <c:pt idx="636">
                  <c:v>1.5546111840801548E-2</c:v>
                </c:pt>
                <c:pt idx="637">
                  <c:v>1.7875413376184358E-2</c:v>
                </c:pt>
                <c:pt idx="638">
                  <c:v>1.9013609374173866E-2</c:v>
                </c:pt>
                <c:pt idx="639">
                  <c:v>1.9850483702648164E-2</c:v>
                </c:pt>
                <c:pt idx="640">
                  <c:v>1.9554546012250741E-2</c:v>
                </c:pt>
                <c:pt idx="641">
                  <c:v>2.0413743080295227E-2</c:v>
                </c:pt>
                <c:pt idx="642">
                  <c:v>1.9986112092202486E-2</c:v>
                </c:pt>
                <c:pt idx="643">
                  <c:v>1.8690166169214709E-2</c:v>
                </c:pt>
                <c:pt idx="644">
                  <c:v>1.8217476061535919E-2</c:v>
                </c:pt>
                <c:pt idx="645">
                  <c:v>1.67179583055201E-2</c:v>
                </c:pt>
                <c:pt idx="646">
                  <c:v>1.4454711996892999E-2</c:v>
                </c:pt>
                <c:pt idx="647">
                  <c:v>1.320999766137994E-2</c:v>
                </c:pt>
                <c:pt idx="648">
                  <c:v>9.8194775130648077E-3</c:v>
                </c:pt>
                <c:pt idx="649">
                  <c:v>7.1014125280541946E-3</c:v>
                </c:pt>
                <c:pt idx="650">
                  <c:v>6.3182104510381091E-3</c:v>
                </c:pt>
                <c:pt idx="651">
                  <c:v>2.8574824314457469E-3</c:v>
                </c:pt>
                <c:pt idx="652">
                  <c:v>3.1519655265835702E-4</c:v>
                </c:pt>
                <c:pt idx="653">
                  <c:v>4.8215258977154092E-4</c:v>
                </c:pt>
                <c:pt idx="654">
                  <c:v>2.8907364562221735E-4</c:v>
                </c:pt>
                <c:pt idx="655">
                  <c:v>2.9854902133158678E-4</c:v>
                </c:pt>
                <c:pt idx="656">
                  <c:v>3.7831664647809969E-4</c:v>
                </c:pt>
                <c:pt idx="657">
                  <c:v>6.557801062928311E-4</c:v>
                </c:pt>
                <c:pt idx="658">
                  <c:v>9.6910478148763387E-4</c:v>
                </c:pt>
                <c:pt idx="659">
                  <c:v>4.8905481318285053E-4</c:v>
                </c:pt>
                <c:pt idx="660">
                  <c:v>2.2145628419855364E-4</c:v>
                </c:pt>
                <c:pt idx="661">
                  <c:v>6.2583078617512767E-4</c:v>
                </c:pt>
                <c:pt idx="662">
                  <c:v>6.0425897305185858E-4</c:v>
                </c:pt>
                <c:pt idx="663">
                  <c:v>3.9088942484637656E-4</c:v>
                </c:pt>
                <c:pt idx="664">
                  <c:v>3.108850655013976E-4</c:v>
                </c:pt>
                <c:pt idx="665">
                  <c:v>3.9659470920792883E-4</c:v>
                </c:pt>
                <c:pt idx="666">
                  <c:v>3.2635874977047564E-4</c:v>
                </c:pt>
                <c:pt idx="667">
                  <c:v>7.3842001721658395E-5</c:v>
                </c:pt>
                <c:pt idx="668">
                  <c:v>9.2305089418709852E-4</c:v>
                </c:pt>
                <c:pt idx="669">
                  <c:v>1.9469541122697949E-4</c:v>
                </c:pt>
                <c:pt idx="670">
                  <c:v>2.3674685690530466E-4</c:v>
                </c:pt>
                <c:pt idx="671">
                  <c:v>1.1365045590872307E-4</c:v>
                </c:pt>
                <c:pt idx="672">
                  <c:v>3.9730682411064875E-4</c:v>
                </c:pt>
                <c:pt idx="673">
                  <c:v>8.4875351649509642E-4</c:v>
                </c:pt>
                <c:pt idx="674">
                  <c:v>7.8788692299102791E-4</c:v>
                </c:pt>
                <c:pt idx="675">
                  <c:v>1.1990128422218239E-4</c:v>
                </c:pt>
                <c:pt idx="676">
                  <c:v>7.2976551709048247E-4</c:v>
                </c:pt>
                <c:pt idx="677">
                  <c:v>3.5633319085131302E-4</c:v>
                </c:pt>
                <c:pt idx="678">
                  <c:v>5.0447167299708378E-4</c:v>
                </c:pt>
                <c:pt idx="679">
                  <c:v>6.5997315670331981E-5</c:v>
                </c:pt>
                <c:pt idx="680">
                  <c:v>8.6056375898285525E-4</c:v>
                </c:pt>
                <c:pt idx="681">
                  <c:v>2.0318274442649912E-4</c:v>
                </c:pt>
                <c:pt idx="682">
                  <c:v>7.0936620432602432E-4</c:v>
                </c:pt>
                <c:pt idx="683">
                  <c:v>9.1096710178604795E-4</c:v>
                </c:pt>
                <c:pt idx="684">
                  <c:v>7.6130147628138741E-4</c:v>
                </c:pt>
                <c:pt idx="685">
                  <c:v>8.8931478156692662E-4</c:v>
                </c:pt>
                <c:pt idx="686">
                  <c:v>6.1143832727967467E-4</c:v>
                </c:pt>
                <c:pt idx="687">
                  <c:v>2.4188645342064749E-4</c:v>
                </c:pt>
                <c:pt idx="688">
                  <c:v>4.9932670185454816E-5</c:v>
                </c:pt>
                <c:pt idx="689">
                  <c:v>6.0329536596861219E-4</c:v>
                </c:pt>
                <c:pt idx="690">
                  <c:v>4.2264607222211082E-4</c:v>
                </c:pt>
                <c:pt idx="691">
                  <c:v>2.5809912831403227E-4</c:v>
                </c:pt>
                <c:pt idx="692">
                  <c:v>4.3371071912495524E-3</c:v>
                </c:pt>
                <c:pt idx="693">
                  <c:v>6.5320987438377033E-3</c:v>
                </c:pt>
                <c:pt idx="694">
                  <c:v>8.4046596506808114E-3</c:v>
                </c:pt>
                <c:pt idx="695">
                  <c:v>9.5698320259332559E-3</c:v>
                </c:pt>
                <c:pt idx="696">
                  <c:v>1.3202248413913426E-2</c:v>
                </c:pt>
                <c:pt idx="697">
                  <c:v>1.4772789943529225E-2</c:v>
                </c:pt>
                <c:pt idx="698">
                  <c:v>1.6425244260016323E-2</c:v>
                </c:pt>
                <c:pt idx="699">
                  <c:v>1.7433238606413222E-2</c:v>
                </c:pt>
                <c:pt idx="700">
                  <c:v>1.7243564022129627E-2</c:v>
                </c:pt>
                <c:pt idx="701">
                  <c:v>1.8289128898004131E-2</c:v>
                </c:pt>
                <c:pt idx="702">
                  <c:v>1.7788119065106058E-2</c:v>
                </c:pt>
                <c:pt idx="703">
                  <c:v>1.8257894487974036E-2</c:v>
                </c:pt>
                <c:pt idx="704">
                  <c:v>1.628323001033136E-2</c:v>
                </c:pt>
                <c:pt idx="705">
                  <c:v>1.5915695204199574E-2</c:v>
                </c:pt>
                <c:pt idx="706">
                  <c:v>1.4951772285488047E-2</c:v>
                </c:pt>
                <c:pt idx="707">
                  <c:v>1.2697767011845404E-2</c:v>
                </c:pt>
                <c:pt idx="708">
                  <c:v>9.8026885666419022E-3</c:v>
                </c:pt>
                <c:pt idx="709">
                  <c:v>8.6001880996364258E-3</c:v>
                </c:pt>
                <c:pt idx="710">
                  <c:v>5.2360755556547312E-3</c:v>
                </c:pt>
                <c:pt idx="711">
                  <c:v>3.8391725268733319E-3</c:v>
                </c:pt>
                <c:pt idx="712">
                  <c:v>4.9202470562243893E-4</c:v>
                </c:pt>
                <c:pt idx="713">
                  <c:v>5.5641886961010553E-4</c:v>
                </c:pt>
                <c:pt idx="714">
                  <c:v>7.0550364278560091E-4</c:v>
                </c:pt>
                <c:pt idx="715">
                  <c:v>3.5767182074680027E-4</c:v>
                </c:pt>
                <c:pt idx="716">
                  <c:v>1.741408804734253E-4</c:v>
                </c:pt>
                <c:pt idx="717">
                  <c:v>9.8469044043432473E-4</c:v>
                </c:pt>
                <c:pt idx="718">
                  <c:v>4.928573026203953E-4</c:v>
                </c:pt>
                <c:pt idx="719">
                  <c:v>5.7684722157581999E-4</c:v>
                </c:pt>
                <c:pt idx="720">
                  <c:v>1.2827808193733911E-4</c:v>
                </c:pt>
                <c:pt idx="721">
                  <c:v>5.9278257445116397E-4</c:v>
                </c:pt>
                <c:pt idx="722">
                  <c:v>5.6799420522007308E-5</c:v>
                </c:pt>
                <c:pt idx="723">
                  <c:v>6.0915196584610074E-4</c:v>
                </c:pt>
                <c:pt idx="724">
                  <c:v>6.6258132446197452E-4</c:v>
                </c:pt>
                <c:pt idx="725">
                  <c:v>5.4440441161378707E-4</c:v>
                </c:pt>
                <c:pt idx="726">
                  <c:v>7.8306582210917313E-5</c:v>
                </c:pt>
                <c:pt idx="727">
                  <c:v>9.2171153917950836E-5</c:v>
                </c:pt>
                <c:pt idx="728">
                  <c:v>8.4546862381831595E-4</c:v>
                </c:pt>
                <c:pt idx="729">
                  <c:v>1.1349474124862989E-5</c:v>
                </c:pt>
                <c:pt idx="730">
                  <c:v>1.9158308170340635E-4</c:v>
                </c:pt>
                <c:pt idx="731">
                  <c:v>6.307231983655573E-4</c:v>
                </c:pt>
                <c:pt idx="732">
                  <c:v>9.5806972160293331E-5</c:v>
                </c:pt>
                <c:pt idx="733">
                  <c:v>2.033430844700439E-4</c:v>
                </c:pt>
                <c:pt idx="734">
                  <c:v>7.7125303243558304E-4</c:v>
                </c:pt>
                <c:pt idx="735">
                  <c:v>4.1171448566776521E-4</c:v>
                </c:pt>
                <c:pt idx="736">
                  <c:v>2.3422052943310236E-4</c:v>
                </c:pt>
                <c:pt idx="737">
                  <c:v>2.0738727272535731E-4</c:v>
                </c:pt>
                <c:pt idx="738">
                  <c:v>2.3792563615990936E-4</c:v>
                </c:pt>
                <c:pt idx="739">
                  <c:v>9.8054637720587884E-4</c:v>
                </c:pt>
                <c:pt idx="740">
                  <c:v>7.629472075674484E-4</c:v>
                </c:pt>
                <c:pt idx="741">
                  <c:v>7.1167263313729313E-4</c:v>
                </c:pt>
                <c:pt idx="742">
                  <c:v>9.9962278760962523E-4</c:v>
                </c:pt>
                <c:pt idx="743">
                  <c:v>7.6010145965734171E-4</c:v>
                </c:pt>
                <c:pt idx="744">
                  <c:v>1.3046356150479355E-4</c:v>
                </c:pt>
                <c:pt idx="745">
                  <c:v>3.9245688804086855E-4</c:v>
                </c:pt>
                <c:pt idx="746">
                  <c:v>4.4301878737480174E-4</c:v>
                </c:pt>
                <c:pt idx="747">
                  <c:v>4.1326765464520462E-4</c:v>
                </c:pt>
                <c:pt idx="748">
                  <c:v>7.7010154337083274E-4</c:v>
                </c:pt>
                <c:pt idx="749">
                  <c:v>9.0868966789162565E-4</c:v>
                </c:pt>
                <c:pt idx="750">
                  <c:v>4.9523340643201031E-4</c:v>
                </c:pt>
                <c:pt idx="751">
                  <c:v>2.1633411565693744E-4</c:v>
                </c:pt>
                <c:pt idx="752">
                  <c:v>3.7245769575083837E-4</c:v>
                </c:pt>
                <c:pt idx="753">
                  <c:v>1.3341513023100026E-3</c:v>
                </c:pt>
                <c:pt idx="754">
                  <c:v>3.3271515138901175E-3</c:v>
                </c:pt>
                <c:pt idx="755">
                  <c:v>6.3759231190936971E-3</c:v>
                </c:pt>
                <c:pt idx="756">
                  <c:v>7.9658880765580333E-3</c:v>
                </c:pt>
                <c:pt idx="757">
                  <c:v>1.0445584839898311E-2</c:v>
                </c:pt>
                <c:pt idx="758">
                  <c:v>1.1717509651544764E-2</c:v>
                </c:pt>
                <c:pt idx="759">
                  <c:v>1.2703281161280135E-2</c:v>
                </c:pt>
                <c:pt idx="760">
                  <c:v>1.3856074599363156E-2</c:v>
                </c:pt>
                <c:pt idx="761">
                  <c:v>1.4899888775861073E-2</c:v>
                </c:pt>
                <c:pt idx="762">
                  <c:v>1.6034418475004145E-2</c:v>
                </c:pt>
                <c:pt idx="763">
                  <c:v>1.5875376417121861E-2</c:v>
                </c:pt>
                <c:pt idx="764">
                  <c:v>1.5198333822418539E-2</c:v>
                </c:pt>
                <c:pt idx="765">
                  <c:v>1.383266743727128E-2</c:v>
                </c:pt>
                <c:pt idx="766">
                  <c:v>1.4252699166544496E-2</c:v>
                </c:pt>
                <c:pt idx="767">
                  <c:v>1.2941348011083062E-2</c:v>
                </c:pt>
                <c:pt idx="768">
                  <c:v>1.0811235631961943E-2</c:v>
                </c:pt>
                <c:pt idx="769">
                  <c:v>8.8800071117461563E-3</c:v>
                </c:pt>
                <c:pt idx="770">
                  <c:v>5.6755128865357508E-3</c:v>
                </c:pt>
                <c:pt idx="771">
                  <c:v>4.6155898726916462E-3</c:v>
                </c:pt>
                <c:pt idx="772">
                  <c:v>1.8882688509361529E-3</c:v>
                </c:pt>
                <c:pt idx="773">
                  <c:v>4.9905047050281511E-4</c:v>
                </c:pt>
                <c:pt idx="774">
                  <c:v>4.1934785811148815E-4</c:v>
                </c:pt>
                <c:pt idx="775">
                  <c:v>1.8490209897837066E-4</c:v>
                </c:pt>
                <c:pt idx="776">
                  <c:v>9.8167849540980057E-4</c:v>
                </c:pt>
                <c:pt idx="777">
                  <c:v>3.8500807134741165E-4</c:v>
                </c:pt>
                <c:pt idx="778">
                  <c:v>9.7263739971454927E-4</c:v>
                </c:pt>
                <c:pt idx="779">
                  <c:v>2.5109934450310179E-4</c:v>
                </c:pt>
                <c:pt idx="780">
                  <c:v>6.3468574627337162E-4</c:v>
                </c:pt>
                <c:pt idx="781">
                  <c:v>3.9982771664329094E-4</c:v>
                </c:pt>
                <c:pt idx="782">
                  <c:v>5.4984041936058522E-4</c:v>
                </c:pt>
                <c:pt idx="783">
                  <c:v>8.1984270998833482E-4</c:v>
                </c:pt>
                <c:pt idx="784">
                  <c:v>4.0144781814906443E-4</c:v>
                </c:pt>
                <c:pt idx="785">
                  <c:v>5.9434511994432035E-4</c:v>
                </c:pt>
                <c:pt idx="786">
                  <c:v>3.0666199801768555E-5</c:v>
                </c:pt>
                <c:pt idx="787">
                  <c:v>5.8220364923749623E-4</c:v>
                </c:pt>
                <c:pt idx="788">
                  <c:v>1.5389831612699743E-4</c:v>
                </c:pt>
                <c:pt idx="789">
                  <c:v>6.857795556950068E-4</c:v>
                </c:pt>
                <c:pt idx="790">
                  <c:v>9.1831557012644535E-4</c:v>
                </c:pt>
                <c:pt idx="791">
                  <c:v>2.7486835081264781E-4</c:v>
                </c:pt>
                <c:pt idx="792">
                  <c:v>9.15584991052099E-4</c:v>
                </c:pt>
                <c:pt idx="793">
                  <c:v>1.9386737974418385E-6</c:v>
                </c:pt>
                <c:pt idx="794">
                  <c:v>8.7943941470171045E-4</c:v>
                </c:pt>
                <c:pt idx="795">
                  <c:v>6.0922136438151114E-4</c:v>
                </c:pt>
                <c:pt idx="796">
                  <c:v>2.6066140870457237E-5</c:v>
                </c:pt>
                <c:pt idx="797">
                  <c:v>4.3547907836098112E-4</c:v>
                </c:pt>
                <c:pt idx="798">
                  <c:v>9.7580521149673272E-4</c:v>
                </c:pt>
                <c:pt idx="799">
                  <c:v>5.5920188292123889E-4</c:v>
                </c:pt>
                <c:pt idx="800">
                  <c:v>8.9538812488615762E-4</c:v>
                </c:pt>
                <c:pt idx="801">
                  <c:v>5.9640597914370496E-4</c:v>
                </c:pt>
                <c:pt idx="802">
                  <c:v>7.9033765106787464E-4</c:v>
                </c:pt>
                <c:pt idx="803">
                  <c:v>5.5606829508670177E-4</c:v>
                </c:pt>
                <c:pt idx="804">
                  <c:v>1.9021079767010481E-4</c:v>
                </c:pt>
                <c:pt idx="805">
                  <c:v>9.9268002055246892E-4</c:v>
                </c:pt>
                <c:pt idx="806">
                  <c:v>7.7178869711592892E-4</c:v>
                </c:pt>
                <c:pt idx="807">
                  <c:v>1.421614980916251E-4</c:v>
                </c:pt>
                <c:pt idx="808">
                  <c:v>5.6153433544908402E-4</c:v>
                </c:pt>
                <c:pt idx="809">
                  <c:v>4.832612224472019E-4</c:v>
                </c:pt>
                <c:pt idx="810">
                  <c:v>4.1954705367108145E-4</c:v>
                </c:pt>
                <c:pt idx="811">
                  <c:v>9.29138114662984E-4</c:v>
                </c:pt>
                <c:pt idx="812">
                  <c:v>1.2172782197377257E-4</c:v>
                </c:pt>
                <c:pt idx="813">
                  <c:v>4.3000072880309582E-4</c:v>
                </c:pt>
                <c:pt idx="814">
                  <c:v>9.5434517246224403E-4</c:v>
                </c:pt>
                <c:pt idx="815">
                  <c:v>1.873110591565288E-3</c:v>
                </c:pt>
                <c:pt idx="816">
                  <c:v>3.9765116187838075E-3</c:v>
                </c:pt>
                <c:pt idx="817">
                  <c:v>7.1980283999328711E-3</c:v>
                </c:pt>
                <c:pt idx="818">
                  <c:v>9.1531835619445348E-3</c:v>
                </c:pt>
                <c:pt idx="819">
                  <c:v>1.0617274337132821E-2</c:v>
                </c:pt>
                <c:pt idx="820">
                  <c:v>1.2506712811654334E-2</c:v>
                </c:pt>
                <c:pt idx="821">
                  <c:v>1.3613823324672866E-2</c:v>
                </c:pt>
                <c:pt idx="822">
                  <c:v>1.3149441256051391E-2</c:v>
                </c:pt>
                <c:pt idx="823">
                  <c:v>1.4640486436676045E-2</c:v>
                </c:pt>
                <c:pt idx="824">
                  <c:v>1.4606153580771374E-2</c:v>
                </c:pt>
                <c:pt idx="825">
                  <c:v>1.2710027283814433E-2</c:v>
                </c:pt>
                <c:pt idx="826">
                  <c:v>1.1676007204775308E-2</c:v>
                </c:pt>
                <c:pt idx="827">
                  <c:v>1.2329617620668389E-2</c:v>
                </c:pt>
                <c:pt idx="828">
                  <c:v>9.2260400090942718E-3</c:v>
                </c:pt>
                <c:pt idx="829">
                  <c:v>8.6278089372820201E-3</c:v>
                </c:pt>
                <c:pt idx="830">
                  <c:v>6.7970217857676127E-3</c:v>
                </c:pt>
                <c:pt idx="831">
                  <c:v>4.5373483327720123E-3</c:v>
                </c:pt>
                <c:pt idx="832">
                  <c:v>1.0979927645510649E-3</c:v>
                </c:pt>
                <c:pt idx="833">
                  <c:v>6.9293474655688541E-4</c:v>
                </c:pt>
                <c:pt idx="834">
                  <c:v>9.4421174200093512E-4</c:v>
                </c:pt>
                <c:pt idx="835">
                  <c:v>7.1401436502212018E-4</c:v>
                </c:pt>
                <c:pt idx="836">
                  <c:v>2.7912947562929911E-4</c:v>
                </c:pt>
                <c:pt idx="837">
                  <c:v>8.053915641079662E-4</c:v>
                </c:pt>
                <c:pt idx="838">
                  <c:v>6.9855742289128426E-5</c:v>
                </c:pt>
                <c:pt idx="839">
                  <c:v>5.3279634998398297E-4</c:v>
                </c:pt>
                <c:pt idx="840">
                  <c:v>9.1344158505603657E-4</c:v>
                </c:pt>
                <c:pt idx="841">
                  <c:v>5.878613736004241E-4</c:v>
                </c:pt>
                <c:pt idx="842">
                  <c:v>7.3446496387241254E-4</c:v>
                </c:pt>
                <c:pt idx="843">
                  <c:v>3.4121408898180408E-4</c:v>
                </c:pt>
                <c:pt idx="844">
                  <c:v>9.9759961909864437E-4</c:v>
                </c:pt>
                <c:pt idx="845">
                  <c:v>9.5249130264215003E-4</c:v>
                </c:pt>
                <c:pt idx="846">
                  <c:v>6.656190629088191E-4</c:v>
                </c:pt>
                <c:pt idx="847">
                  <c:v>3.4443630574275402E-4</c:v>
                </c:pt>
                <c:pt idx="848">
                  <c:v>6.4937836792052319E-4</c:v>
                </c:pt>
                <c:pt idx="849">
                  <c:v>7.8327919324209139E-4</c:v>
                </c:pt>
                <c:pt idx="850">
                  <c:v>5.174039593640481E-4</c:v>
                </c:pt>
                <c:pt idx="851">
                  <c:v>2.4645379474860611E-4</c:v>
                </c:pt>
                <c:pt idx="852">
                  <c:v>5.8324908542073416E-4</c:v>
                </c:pt>
                <c:pt idx="853">
                  <c:v>6.1320402842619467E-4</c:v>
                </c:pt>
                <c:pt idx="854">
                  <c:v>3.4515040896231498E-4</c:v>
                </c:pt>
                <c:pt idx="855">
                  <c:v>6.8972283581005575E-4</c:v>
                </c:pt>
                <c:pt idx="856">
                  <c:v>5.6138319053745532E-4</c:v>
                </c:pt>
                <c:pt idx="857">
                  <c:v>3.3148969727406788E-4</c:v>
                </c:pt>
                <c:pt idx="858">
                  <c:v>2.168973743494493E-4</c:v>
                </c:pt>
                <c:pt idx="859">
                  <c:v>8.0790462546549962E-4</c:v>
                </c:pt>
                <c:pt idx="860">
                  <c:v>6.19550875790198E-5</c:v>
                </c:pt>
                <c:pt idx="861">
                  <c:v>4.6081544725833724E-4</c:v>
                </c:pt>
                <c:pt idx="862">
                  <c:v>8.6497965701378896E-4</c:v>
                </c:pt>
                <c:pt idx="863">
                  <c:v>5.3750940673249483E-4</c:v>
                </c:pt>
                <c:pt idx="864">
                  <c:v>8.6563068558872939E-4</c:v>
                </c:pt>
                <c:pt idx="865">
                  <c:v>8.4050765131215394E-4</c:v>
                </c:pt>
                <c:pt idx="866">
                  <c:v>2.2387650580739989E-4</c:v>
                </c:pt>
                <c:pt idx="867">
                  <c:v>4.5012943181889072E-4</c:v>
                </c:pt>
                <c:pt idx="868">
                  <c:v>6.9419624930334132E-5</c:v>
                </c:pt>
                <c:pt idx="869">
                  <c:v>2.492086367819316E-4</c:v>
                </c:pt>
                <c:pt idx="870">
                  <c:v>9.5964397830701235E-5</c:v>
                </c:pt>
                <c:pt idx="871">
                  <c:v>6.3996931698110911E-4</c:v>
                </c:pt>
                <c:pt idx="872">
                  <c:v>3.9146154568984864E-5</c:v>
                </c:pt>
                <c:pt idx="873">
                  <c:v>2.6189815564758964E-4</c:v>
                </c:pt>
                <c:pt idx="874">
                  <c:v>7.1265551047217568E-4</c:v>
                </c:pt>
                <c:pt idx="875">
                  <c:v>1.2730899313835142E-4</c:v>
                </c:pt>
                <c:pt idx="876">
                  <c:v>9.1748952271124187E-4</c:v>
                </c:pt>
                <c:pt idx="877">
                  <c:v>2.5427033947388674E-3</c:v>
                </c:pt>
                <c:pt idx="878">
                  <c:v>5.1577407505038978E-3</c:v>
                </c:pt>
                <c:pt idx="879">
                  <c:v>7.0827525599920435E-3</c:v>
                </c:pt>
                <c:pt idx="880">
                  <c:v>8.2344986121016244E-3</c:v>
                </c:pt>
                <c:pt idx="881">
                  <c:v>9.1086902343055082E-3</c:v>
                </c:pt>
                <c:pt idx="882">
                  <c:v>1.1405289456161077E-2</c:v>
                </c:pt>
                <c:pt idx="883">
                  <c:v>1.0448527839686243E-2</c:v>
                </c:pt>
                <c:pt idx="884">
                  <c:v>1.251485598800944E-2</c:v>
                </c:pt>
                <c:pt idx="885">
                  <c:v>1.2330132261915486E-2</c:v>
                </c:pt>
                <c:pt idx="886">
                  <c:v>1.0478372191728079E-2</c:v>
                </c:pt>
                <c:pt idx="887">
                  <c:v>1.0962845371512889E-2</c:v>
                </c:pt>
                <c:pt idx="888">
                  <c:v>9.8116733916906972E-3</c:v>
                </c:pt>
                <c:pt idx="889">
                  <c:v>8.6532113235855707E-3</c:v>
                </c:pt>
                <c:pt idx="890">
                  <c:v>6.9252712912242099E-3</c:v>
                </c:pt>
                <c:pt idx="891">
                  <c:v>3.6365782090783602E-3</c:v>
                </c:pt>
                <c:pt idx="892">
                  <c:v>1.7422209874019031E-3</c:v>
                </c:pt>
                <c:pt idx="893">
                  <c:v>9.6992949434412902E-4</c:v>
                </c:pt>
                <c:pt idx="894">
                  <c:v>6.3882585598219928E-4</c:v>
                </c:pt>
                <c:pt idx="895">
                  <c:v>7.8176219797382632E-4</c:v>
                </c:pt>
                <c:pt idx="896">
                  <c:v>4.287020619085977E-4</c:v>
                </c:pt>
                <c:pt idx="897">
                  <c:v>5.5313682339969898E-4</c:v>
                </c:pt>
                <c:pt idx="898">
                  <c:v>6.2101717047410702E-4</c:v>
                </c:pt>
                <c:pt idx="899">
                  <c:v>6.8565897065881582E-4</c:v>
                </c:pt>
                <c:pt idx="900">
                  <c:v>9.5401181512701986E-4</c:v>
                </c:pt>
                <c:pt idx="901">
                  <c:v>2.3698256231718769E-4</c:v>
                </c:pt>
                <c:pt idx="902">
                  <c:v>4.7366268111316735E-4</c:v>
                </c:pt>
                <c:pt idx="903">
                  <c:v>3.862072681181258E-4</c:v>
                </c:pt>
                <c:pt idx="904">
                  <c:v>5.3328927641004887E-4</c:v>
                </c:pt>
                <c:pt idx="905">
                  <c:v>7.9493682691199709E-4</c:v>
                </c:pt>
                <c:pt idx="906">
                  <c:v>8.8558530606492778E-4</c:v>
                </c:pt>
                <c:pt idx="907">
                  <c:v>1.3167648258126979E-4</c:v>
                </c:pt>
                <c:pt idx="908">
                  <c:v>7.6279796775166673E-4</c:v>
                </c:pt>
                <c:pt idx="909">
                  <c:v>7.0595458766021071E-4</c:v>
                </c:pt>
                <c:pt idx="910">
                  <c:v>5.985343301610972E-4</c:v>
                </c:pt>
                <c:pt idx="911">
                  <c:v>5.8573012963836266E-6</c:v>
                </c:pt>
                <c:pt idx="912">
                  <c:v>9.6546994123362413E-5</c:v>
                </c:pt>
                <c:pt idx="913">
                  <c:v>1.1018427598902046E-4</c:v>
                </c:pt>
                <c:pt idx="914">
                  <c:v>2.7531386221146391E-5</c:v>
                </c:pt>
                <c:pt idx="915">
                  <c:v>6.3060677003642148E-4</c:v>
                </c:pt>
                <c:pt idx="916">
                  <c:v>2.762084206013438E-4</c:v>
                </c:pt>
                <c:pt idx="917">
                  <c:v>7.8966924688003335E-4</c:v>
                </c:pt>
                <c:pt idx="918">
                  <c:v>6.9997734799849944E-4</c:v>
                </c:pt>
                <c:pt idx="919">
                  <c:v>8.640929691576606E-4</c:v>
                </c:pt>
                <c:pt idx="920">
                  <c:v>5.7018979504377151E-4</c:v>
                </c:pt>
                <c:pt idx="921">
                  <c:v>7.7823670760995646E-5</c:v>
                </c:pt>
                <c:pt idx="922">
                  <c:v>9.8383047651501125E-4</c:v>
                </c:pt>
                <c:pt idx="923">
                  <c:v>9.0627843338092246E-4</c:v>
                </c:pt>
                <c:pt idx="924">
                  <c:v>5.8754175821471065E-4</c:v>
                </c:pt>
                <c:pt idx="925">
                  <c:v>6.7162074340777213E-4</c:v>
                </c:pt>
                <c:pt idx="926">
                  <c:v>4.70252827898765E-4</c:v>
                </c:pt>
                <c:pt idx="927">
                  <c:v>9.1275497721818888E-5</c:v>
                </c:pt>
                <c:pt idx="928">
                  <c:v>5.9332932309837235E-4</c:v>
                </c:pt>
                <c:pt idx="929">
                  <c:v>2.1071232482258422E-4</c:v>
                </c:pt>
                <c:pt idx="930">
                  <c:v>1.4689076049890566E-4</c:v>
                </c:pt>
                <c:pt idx="931">
                  <c:v>1.2053751878240427E-4</c:v>
                </c:pt>
                <c:pt idx="932">
                  <c:v>1.6460310799515745E-4</c:v>
                </c:pt>
                <c:pt idx="933">
                  <c:v>5.4218123705455684E-4</c:v>
                </c:pt>
                <c:pt idx="934">
                  <c:v>1.5192147925574944E-4</c:v>
                </c:pt>
                <c:pt idx="935">
                  <c:v>8.4675789713567658E-4</c:v>
                </c:pt>
                <c:pt idx="936">
                  <c:v>5.0915247179969471E-4</c:v>
                </c:pt>
                <c:pt idx="937">
                  <c:v>7.7070656464308242E-4</c:v>
                </c:pt>
                <c:pt idx="938">
                  <c:v>9.7499807559955692E-4</c:v>
                </c:pt>
                <c:pt idx="939">
                  <c:v>2.8728559104948923E-3</c:v>
                </c:pt>
                <c:pt idx="940">
                  <c:v>5.0199943636266434E-3</c:v>
                </c:pt>
                <c:pt idx="941">
                  <c:v>6.3283177064812771E-3</c:v>
                </c:pt>
                <c:pt idx="942">
                  <c:v>7.6728170937053102E-3</c:v>
                </c:pt>
                <c:pt idx="943">
                  <c:v>9.173451914680851E-3</c:v>
                </c:pt>
                <c:pt idx="944">
                  <c:v>1.0313593045603147E-2</c:v>
                </c:pt>
                <c:pt idx="945">
                  <c:v>1.0323627277647801E-2</c:v>
                </c:pt>
                <c:pt idx="946">
                  <c:v>1.0218020357475047E-2</c:v>
                </c:pt>
                <c:pt idx="947">
                  <c:v>9.349146698056976E-3</c:v>
                </c:pt>
                <c:pt idx="948">
                  <c:v>9.557714431240507E-3</c:v>
                </c:pt>
                <c:pt idx="949">
                  <c:v>6.9594567794225041E-3</c:v>
                </c:pt>
                <c:pt idx="950">
                  <c:v>6.1935568007727574E-3</c:v>
                </c:pt>
                <c:pt idx="951">
                  <c:v>4.851235116589081E-3</c:v>
                </c:pt>
                <c:pt idx="952">
                  <c:v>1.301953581230321E-3</c:v>
                </c:pt>
                <c:pt idx="953">
                  <c:v>7.4577054722130699E-4</c:v>
                </c:pt>
                <c:pt idx="954">
                  <c:v>5.1001693720408546E-5</c:v>
                </c:pt>
                <c:pt idx="955">
                  <c:v>1.6047880572455948E-4</c:v>
                </c:pt>
                <c:pt idx="956">
                  <c:v>7.6251628206126494E-4</c:v>
                </c:pt>
                <c:pt idx="957">
                  <c:v>9.2809897641482565E-4</c:v>
                </c:pt>
                <c:pt idx="958">
                  <c:v>3.892364904054819E-4</c:v>
                </c:pt>
                <c:pt idx="959">
                  <c:v>6.6502898620971287E-4</c:v>
                </c:pt>
                <c:pt idx="960">
                  <c:v>2.6010675178706345E-4</c:v>
                </c:pt>
                <c:pt idx="961">
                  <c:v>7.6407324019673543E-4</c:v>
                </c:pt>
                <c:pt idx="962">
                  <c:v>1.071281907682558E-4</c:v>
                </c:pt>
                <c:pt idx="963">
                  <c:v>7.9186045759066992E-4</c:v>
                </c:pt>
                <c:pt idx="964">
                  <c:v>8.9088851333435012E-4</c:v>
                </c:pt>
                <c:pt idx="965">
                  <c:v>7.2549474065323279E-4</c:v>
                </c:pt>
                <c:pt idx="966">
                  <c:v>5.5214416003658529E-4</c:v>
                </c:pt>
                <c:pt idx="967">
                  <c:v>2.4800336868097448E-4</c:v>
                </c:pt>
                <c:pt idx="968">
                  <c:v>5.4706843742773298E-4</c:v>
                </c:pt>
                <c:pt idx="969">
                  <c:v>7.4862800664454829E-4</c:v>
                </c:pt>
                <c:pt idx="970">
                  <c:v>5.3688678178641976E-4</c:v>
                </c:pt>
                <c:pt idx="971">
                  <c:v>5.558897714342863E-4</c:v>
                </c:pt>
                <c:pt idx="972">
                  <c:v>8.2601817193641539E-4</c:v>
                </c:pt>
                <c:pt idx="973">
                  <c:v>8.0360481708412874E-4</c:v>
                </c:pt>
                <c:pt idx="974">
                  <c:v>8.8745739623869021E-4</c:v>
                </c:pt>
                <c:pt idx="975">
                  <c:v>6.0525373683413281E-4</c:v>
                </c:pt>
                <c:pt idx="976">
                  <c:v>4.6683888856683992E-4</c:v>
                </c:pt>
                <c:pt idx="977">
                  <c:v>1.1298638706255031E-4</c:v>
                </c:pt>
                <c:pt idx="978">
                  <c:v>2.0254644363240543E-5</c:v>
                </c:pt>
                <c:pt idx="979">
                  <c:v>1.5576962675400985E-6</c:v>
                </c:pt>
                <c:pt idx="980">
                  <c:v>9.0523190353057983E-5</c:v>
                </c:pt>
                <c:pt idx="981">
                  <c:v>6.2480001057541544E-5</c:v>
                </c:pt>
                <c:pt idx="982">
                  <c:v>4.6125870175617046E-4</c:v>
                </c:pt>
                <c:pt idx="983">
                  <c:v>1.2602508457681787E-4</c:v>
                </c:pt>
                <c:pt idx="984">
                  <c:v>4.4254607395506824E-4</c:v>
                </c:pt>
                <c:pt idx="985">
                  <c:v>9.8997804427591483E-4</c:v>
                </c:pt>
                <c:pt idx="986">
                  <c:v>2.3299515233151706E-4</c:v>
                </c:pt>
                <c:pt idx="987">
                  <c:v>4.9390645950058245E-4</c:v>
                </c:pt>
                <c:pt idx="988">
                  <c:v>2.361865862467739E-5</c:v>
                </c:pt>
                <c:pt idx="989">
                  <c:v>7.3460318450262814E-4</c:v>
                </c:pt>
                <c:pt idx="990">
                  <c:v>2.1886603985001165E-4</c:v>
                </c:pt>
                <c:pt idx="991">
                  <c:v>1.0786905810308949E-4</c:v>
                </c:pt>
                <c:pt idx="992">
                  <c:v>7.2619349084404301E-4</c:v>
                </c:pt>
                <c:pt idx="993">
                  <c:v>9.9058202475953345E-4</c:v>
                </c:pt>
                <c:pt idx="994">
                  <c:v>9.3506907085887168E-4</c:v>
                </c:pt>
                <c:pt idx="995">
                  <c:v>4.3162256436058934E-4</c:v>
                </c:pt>
                <c:pt idx="996">
                  <c:v>5.6668350154369103E-4</c:v>
                </c:pt>
                <c:pt idx="997">
                  <c:v>3.2528258104473933E-6</c:v>
                </c:pt>
                <c:pt idx="998">
                  <c:v>1.3333431973753962E-4</c:v>
                </c:pt>
                <c:pt idx="999">
                  <c:v>2.0823456112577791E-4</c:v>
                </c:pt>
                <c:pt idx="1000">
                  <c:v>1.1873097992810082E-3</c:v>
                </c:pt>
                <c:pt idx="1001">
                  <c:v>1.5847007981336712E-3</c:v>
                </c:pt>
                <c:pt idx="1002">
                  <c:v>3.7281910618130582E-3</c:v>
                </c:pt>
                <c:pt idx="1003">
                  <c:v>5.9689663996567634E-3</c:v>
                </c:pt>
                <c:pt idx="1004">
                  <c:v>6.3613821537918929E-3</c:v>
                </c:pt>
                <c:pt idx="1005">
                  <c:v>7.5374854062405803E-3</c:v>
                </c:pt>
                <c:pt idx="1006">
                  <c:v>7.0441192994720779E-3</c:v>
                </c:pt>
                <c:pt idx="1007">
                  <c:v>7.9362477145575976E-3</c:v>
                </c:pt>
                <c:pt idx="1008">
                  <c:v>6.8923249218353824E-3</c:v>
                </c:pt>
                <c:pt idx="1009">
                  <c:v>5.9465510369653401E-3</c:v>
                </c:pt>
                <c:pt idx="1010">
                  <c:v>5.5612532589325121E-3</c:v>
                </c:pt>
                <c:pt idx="1011">
                  <c:v>4.8742439594985105E-3</c:v>
                </c:pt>
                <c:pt idx="1012">
                  <c:v>1.8424816889788037E-3</c:v>
                </c:pt>
                <c:pt idx="1013">
                  <c:v>2.5050630332489971E-4</c:v>
                </c:pt>
                <c:pt idx="1014">
                  <c:v>7.893851025281782E-4</c:v>
                </c:pt>
                <c:pt idx="1015">
                  <c:v>7.8946298879038008E-4</c:v>
                </c:pt>
                <c:pt idx="1016">
                  <c:v>3.8044499109287511E-4</c:v>
                </c:pt>
                <c:pt idx="1017">
                  <c:v>1.1323968729542427E-4</c:v>
                </c:pt>
                <c:pt idx="1018">
                  <c:v>2.0856184761614216E-5</c:v>
                </c:pt>
                <c:pt idx="1019">
                  <c:v>7.8200537851977504E-5</c:v>
                </c:pt>
                <c:pt idx="1020">
                  <c:v>3.9807642826570823E-5</c:v>
                </c:pt>
                <c:pt idx="1021">
                  <c:v>9.6260036947994727E-4</c:v>
                </c:pt>
                <c:pt idx="1022">
                  <c:v>2.1833831566667988E-5</c:v>
                </c:pt>
                <c:pt idx="1023">
                  <c:v>2.9030932563074241E-4</c:v>
                </c:pt>
                <c:pt idx="1024">
                  <c:v>5.9296586402321646E-4</c:v>
                </c:pt>
                <c:pt idx="1025">
                  <c:v>1.6349474035409815E-4</c:v>
                </c:pt>
                <c:pt idx="1026">
                  <c:v>2.9535371851399119E-4</c:v>
                </c:pt>
                <c:pt idx="1027">
                  <c:v>7.7229939773769396E-4</c:v>
                </c:pt>
                <c:pt idx="1028">
                  <c:v>1.4819112200686302E-4</c:v>
                </c:pt>
                <c:pt idx="1029">
                  <c:v>6.3351508003263587E-4</c:v>
                </c:pt>
                <c:pt idx="1030">
                  <c:v>7.046701322454196E-4</c:v>
                </c:pt>
                <c:pt idx="1031">
                  <c:v>2.1806217000603598E-4</c:v>
                </c:pt>
                <c:pt idx="1032">
                  <c:v>2.1403574978877388E-4</c:v>
                </c:pt>
                <c:pt idx="1033">
                  <c:v>7.2802075851216531E-4</c:v>
                </c:pt>
                <c:pt idx="1034">
                  <c:v>9.4818515794137823E-4</c:v>
                </c:pt>
                <c:pt idx="1035">
                  <c:v>4.9213030688782154E-5</c:v>
                </c:pt>
                <c:pt idx="1036">
                  <c:v>9.9971181047969044E-4</c:v>
                </c:pt>
                <c:pt idx="1037">
                  <c:v>8.2872920382092113E-4</c:v>
                </c:pt>
                <c:pt idx="1038">
                  <c:v>7.3106423979013753E-4</c:v>
                </c:pt>
                <c:pt idx="1039">
                  <c:v>1.3147928829833564E-4</c:v>
                </c:pt>
                <c:pt idx="1040">
                  <c:v>1.3112932960950908E-4</c:v>
                </c:pt>
                <c:pt idx="1041">
                  <c:v>8.9954525412854565E-4</c:v>
                </c:pt>
                <c:pt idx="1042">
                  <c:v>5.8133733243161698E-4</c:v>
                </c:pt>
                <c:pt idx="1043">
                  <c:v>6.5307953823933091E-4</c:v>
                </c:pt>
                <c:pt idx="1044">
                  <c:v>9.1391408298904775E-4</c:v>
                </c:pt>
                <c:pt idx="1045">
                  <c:v>4.1408762721259842E-4</c:v>
                </c:pt>
                <c:pt idx="1046">
                  <c:v>2.8634878286411356E-4</c:v>
                </c:pt>
                <c:pt idx="1047">
                  <c:v>3.7339558185482972E-4</c:v>
                </c:pt>
                <c:pt idx="1048">
                  <c:v>6.2053947167218658E-4</c:v>
                </c:pt>
                <c:pt idx="1049">
                  <c:v>7.3774401427363265E-4</c:v>
                </c:pt>
                <c:pt idx="1050">
                  <c:v>1.5613958213557856E-4</c:v>
                </c:pt>
                <c:pt idx="1051">
                  <c:v>6.104848649873528E-4</c:v>
                </c:pt>
                <c:pt idx="1052">
                  <c:v>2.6412349251460316E-4</c:v>
                </c:pt>
                <c:pt idx="1053">
                  <c:v>6.4813202022778998E-4</c:v>
                </c:pt>
                <c:pt idx="1054">
                  <c:v>5.1495749506739053E-4</c:v>
                </c:pt>
                <c:pt idx="1055">
                  <c:v>4.0863554176525057E-4</c:v>
                </c:pt>
                <c:pt idx="1056">
                  <c:v>4.7783802259780857E-4</c:v>
                </c:pt>
                <c:pt idx="1057">
                  <c:v>9.9456030261037102E-4</c:v>
                </c:pt>
                <c:pt idx="1058">
                  <c:v>1.9490841833101643E-4</c:v>
                </c:pt>
                <c:pt idx="1059">
                  <c:v>4.0945275287926597E-4</c:v>
                </c:pt>
                <c:pt idx="1060">
                  <c:v>2.5131759383543545E-4</c:v>
                </c:pt>
                <c:pt idx="1061">
                  <c:v>9.7764882405071288E-4</c:v>
                </c:pt>
                <c:pt idx="1062">
                  <c:v>4.4082795562802162E-5</c:v>
                </c:pt>
                <c:pt idx="1063">
                  <c:v>1.3212511472266361E-3</c:v>
                </c:pt>
                <c:pt idx="1064">
                  <c:v>3.8341632939468992E-3</c:v>
                </c:pt>
                <c:pt idx="1065">
                  <c:v>5.0494237844158829E-3</c:v>
                </c:pt>
                <c:pt idx="1066">
                  <c:v>4.4399804018062866E-3</c:v>
                </c:pt>
                <c:pt idx="1067">
                  <c:v>5.6220433038131571E-3</c:v>
                </c:pt>
                <c:pt idx="1068">
                  <c:v>6.4807699054772851E-3</c:v>
                </c:pt>
                <c:pt idx="1069">
                  <c:v>5.5331218472069055E-3</c:v>
                </c:pt>
                <c:pt idx="1070">
                  <c:v>5.5982125789454393E-3</c:v>
                </c:pt>
                <c:pt idx="1071">
                  <c:v>3.3023930065416685E-3</c:v>
                </c:pt>
                <c:pt idx="1072">
                  <c:v>2.4019650436447279E-3</c:v>
                </c:pt>
                <c:pt idx="1073">
                  <c:v>2.5383958704032711E-4</c:v>
                </c:pt>
                <c:pt idx="1074">
                  <c:v>8.4317296189276086E-4</c:v>
                </c:pt>
                <c:pt idx="1075">
                  <c:v>6.6646232627706888E-4</c:v>
                </c:pt>
                <c:pt idx="1076">
                  <c:v>8.5983725523888221E-5</c:v>
                </c:pt>
                <c:pt idx="1077">
                  <c:v>4.2860664709315835E-4</c:v>
                </c:pt>
                <c:pt idx="1078">
                  <c:v>3.6946674189710315E-4</c:v>
                </c:pt>
                <c:pt idx="1079">
                  <c:v>1.0225794266250263E-4</c:v>
                </c:pt>
                <c:pt idx="1080">
                  <c:v>7.78488995311568E-4</c:v>
                </c:pt>
                <c:pt idx="1081">
                  <c:v>6.0699488324567617E-4</c:v>
                </c:pt>
                <c:pt idx="1082">
                  <c:v>1.0831581386923537E-4</c:v>
                </c:pt>
                <c:pt idx="1083">
                  <c:v>5.0272781781177936E-4</c:v>
                </c:pt>
                <c:pt idx="1084">
                  <c:v>6.4187065740346097E-5</c:v>
                </c:pt>
                <c:pt idx="1085">
                  <c:v>9.0039264834187484E-4</c:v>
                </c:pt>
                <c:pt idx="1086">
                  <c:v>1.8648028956022873E-4</c:v>
                </c:pt>
                <c:pt idx="1087">
                  <c:v>3.2996597030038766E-4</c:v>
                </c:pt>
                <c:pt idx="1088">
                  <c:v>2.459383065127688E-4</c:v>
                </c:pt>
                <c:pt idx="1089">
                  <c:v>4.9012365646810554E-4</c:v>
                </c:pt>
                <c:pt idx="1090">
                  <c:v>5.3372378003849728E-4</c:v>
                </c:pt>
                <c:pt idx="1091">
                  <c:v>2.3451051563025841E-4</c:v>
                </c:pt>
                <c:pt idx="1092">
                  <c:v>3.1629252155469854E-4</c:v>
                </c:pt>
                <c:pt idx="1093">
                  <c:v>9.8273947084622079E-4</c:v>
                </c:pt>
                <c:pt idx="1094">
                  <c:v>2.1740866378185518E-4</c:v>
                </c:pt>
                <c:pt idx="1095">
                  <c:v>9.8540624305803754E-4</c:v>
                </c:pt>
                <c:pt idx="1096">
                  <c:v>9.6900124551350746E-4</c:v>
                </c:pt>
                <c:pt idx="1097">
                  <c:v>4.3612226771052985E-4</c:v>
                </c:pt>
                <c:pt idx="1098">
                  <c:v>7.6539510601946893E-5</c:v>
                </c:pt>
                <c:pt idx="1099">
                  <c:v>5.0570750052843791E-4</c:v>
                </c:pt>
                <c:pt idx="1100">
                  <c:v>6.6125715610959352E-4</c:v>
                </c:pt>
                <c:pt idx="1101">
                  <c:v>1.5803701152840516E-4</c:v>
                </c:pt>
                <c:pt idx="1102">
                  <c:v>6.5725529341183263E-4</c:v>
                </c:pt>
                <c:pt idx="1103">
                  <c:v>2.7408829439173497E-4</c:v>
                </c:pt>
                <c:pt idx="1104">
                  <c:v>7.7032878287916208E-5</c:v>
                </c:pt>
                <c:pt idx="1105">
                  <c:v>6.2847969706974821E-4</c:v>
                </c:pt>
                <c:pt idx="1106">
                  <c:v>3.7813794931422356E-5</c:v>
                </c:pt>
                <c:pt idx="1107">
                  <c:v>6.1685792018552419E-4</c:v>
                </c:pt>
                <c:pt idx="1108">
                  <c:v>1.8786435506141171E-4</c:v>
                </c:pt>
                <c:pt idx="1109">
                  <c:v>2.6723710506373812E-4</c:v>
                </c:pt>
                <c:pt idx="1110">
                  <c:v>7.4529381809320761E-4</c:v>
                </c:pt>
                <c:pt idx="1111">
                  <c:v>8.1182352289094217E-4</c:v>
                </c:pt>
                <c:pt idx="1112">
                  <c:v>3.6521593125312724E-4</c:v>
                </c:pt>
                <c:pt idx="1113">
                  <c:v>1.0201115412300872E-4</c:v>
                </c:pt>
                <c:pt idx="1114">
                  <c:v>2.0233852345822009E-4</c:v>
                </c:pt>
                <c:pt idx="1115">
                  <c:v>5.0698561400884577E-4</c:v>
                </c:pt>
                <c:pt idx="1116">
                  <c:v>8.3479995380395558E-5</c:v>
                </c:pt>
                <c:pt idx="1117">
                  <c:v>7.9886468640211303E-9</c:v>
                </c:pt>
                <c:pt idx="1118">
                  <c:v>9.2484035654326335E-4</c:v>
                </c:pt>
                <c:pt idx="1119">
                  <c:v>4.8102485462101391E-4</c:v>
                </c:pt>
                <c:pt idx="1120">
                  <c:v>9.6700963411572565E-4</c:v>
                </c:pt>
                <c:pt idx="1121">
                  <c:v>8.5836143299089442E-4</c:v>
                </c:pt>
                <c:pt idx="1122">
                  <c:v>8.5502650999843069E-4</c:v>
                </c:pt>
                <c:pt idx="1123">
                  <c:v>1.1526071017218226E-4</c:v>
                </c:pt>
                <c:pt idx="1124">
                  <c:v>5.3846125703201834E-4</c:v>
                </c:pt>
                <c:pt idx="1125">
                  <c:v>1.7152401570955731E-3</c:v>
                </c:pt>
                <c:pt idx="1126">
                  <c:v>2.6086726782651249E-3</c:v>
                </c:pt>
                <c:pt idx="1127">
                  <c:v>2.6056708898170512E-3</c:v>
                </c:pt>
                <c:pt idx="1128">
                  <c:v>2.8565560806601887E-3</c:v>
                </c:pt>
                <c:pt idx="1129">
                  <c:v>3.2889926437584213E-3</c:v>
                </c:pt>
                <c:pt idx="1130">
                  <c:v>3.8611452267133116E-3</c:v>
                </c:pt>
                <c:pt idx="1131">
                  <c:v>2.1842767609860951E-3</c:v>
                </c:pt>
                <c:pt idx="1132">
                  <c:v>1.1979114879772143E-3</c:v>
                </c:pt>
                <c:pt idx="1133">
                  <c:v>8.4497974071998225E-4</c:v>
                </c:pt>
                <c:pt idx="1134">
                  <c:v>4.9647125475852977E-4</c:v>
                </c:pt>
                <c:pt idx="1135">
                  <c:v>4.3254490070717306E-4</c:v>
                </c:pt>
                <c:pt idx="1136">
                  <c:v>9.753386033191007E-4</c:v>
                </c:pt>
                <c:pt idx="1137">
                  <c:v>7.9622619672139181E-4</c:v>
                </c:pt>
                <c:pt idx="1138">
                  <c:v>1.7062048215904079E-4</c:v>
                </c:pt>
                <c:pt idx="1139">
                  <c:v>6.7165108103570061E-4</c:v>
                </c:pt>
                <c:pt idx="1140">
                  <c:v>4.9612991103440221E-4</c:v>
                </c:pt>
                <c:pt idx="1141">
                  <c:v>5.7652873564463731E-4</c:v>
                </c:pt>
                <c:pt idx="1142">
                  <c:v>9.3866543085355659E-4</c:v>
                </c:pt>
                <c:pt idx="1143">
                  <c:v>4.5571631638175234E-4</c:v>
                </c:pt>
                <c:pt idx="1144">
                  <c:v>6.1317035340330739E-4</c:v>
                </c:pt>
                <c:pt idx="1145">
                  <c:v>1.1658282686119222E-4</c:v>
                </c:pt>
                <c:pt idx="1146">
                  <c:v>5.5457847472403939E-4</c:v>
                </c:pt>
                <c:pt idx="1147">
                  <c:v>9.3716838223741267E-5</c:v>
                </c:pt>
                <c:pt idx="1148">
                  <c:v>3.775437520089835E-4</c:v>
                </c:pt>
                <c:pt idx="1149">
                  <c:v>8.3361282556875481E-4</c:v>
                </c:pt>
                <c:pt idx="1150">
                  <c:v>1.1870931168167429E-4</c:v>
                </c:pt>
                <c:pt idx="1151">
                  <c:v>7.5340481363718464E-5</c:v>
                </c:pt>
                <c:pt idx="1152">
                  <c:v>2.9883592526227631E-4</c:v>
                </c:pt>
                <c:pt idx="1153">
                  <c:v>4.95023138519954E-4</c:v>
                </c:pt>
                <c:pt idx="1154">
                  <c:v>6.0173471347905799E-4</c:v>
                </c:pt>
                <c:pt idx="1155">
                  <c:v>4.6025952994777417E-4</c:v>
                </c:pt>
                <c:pt idx="1156">
                  <c:v>2.0541781893485477E-4</c:v>
                </c:pt>
                <c:pt idx="1157">
                  <c:v>2.743442044913539E-4</c:v>
                </c:pt>
                <c:pt idx="1158">
                  <c:v>3.3910599792851448E-4</c:v>
                </c:pt>
                <c:pt idx="1159">
                  <c:v>4.780717817876897E-4</c:v>
                </c:pt>
                <c:pt idx="1160">
                  <c:v>8.4130395648926177E-4</c:v>
                </c:pt>
                <c:pt idx="1161">
                  <c:v>2.2265953939675241E-4</c:v>
                </c:pt>
                <c:pt idx="1162">
                  <c:v>7.1282306648875961E-4</c:v>
                </c:pt>
                <c:pt idx="1163">
                  <c:v>3.4555406562453606E-4</c:v>
                </c:pt>
                <c:pt idx="1164">
                  <c:v>3.2666441081836837E-4</c:v>
                </c:pt>
                <c:pt idx="1165">
                  <c:v>3.3090205716941959E-4</c:v>
                </c:pt>
                <c:pt idx="1166">
                  <c:v>2.5121594080927073E-5</c:v>
                </c:pt>
                <c:pt idx="1167">
                  <c:v>6.2556286480151455E-4</c:v>
                </c:pt>
                <c:pt idx="1168">
                  <c:v>5.759783822559541E-4</c:v>
                </c:pt>
                <c:pt idx="1169">
                  <c:v>3.713749951104617E-4</c:v>
                </c:pt>
                <c:pt idx="1170">
                  <c:v>2.5691426869714116E-4</c:v>
                </c:pt>
                <c:pt idx="1171">
                  <c:v>3.0328016558367937E-4</c:v>
                </c:pt>
                <c:pt idx="1172">
                  <c:v>5.9946537837744047E-4</c:v>
                </c:pt>
                <c:pt idx="1173">
                  <c:v>5.804331441003987E-4</c:v>
                </c:pt>
                <c:pt idx="1174">
                  <c:v>6.4802194068345651E-4</c:v>
                </c:pt>
                <c:pt idx="1175">
                  <c:v>8.2775442673595375E-4</c:v>
                </c:pt>
                <c:pt idx="1176">
                  <c:v>5.358226353056381E-4</c:v>
                </c:pt>
                <c:pt idx="1177">
                  <c:v>5.0239638678751944E-4</c:v>
                </c:pt>
                <c:pt idx="1178">
                  <c:v>7.6045662045875323E-4</c:v>
                </c:pt>
                <c:pt idx="1179">
                  <c:v>3.5899576554040117E-4</c:v>
                </c:pt>
                <c:pt idx="1180">
                  <c:v>3.7998641637480011E-4</c:v>
                </c:pt>
                <c:pt idx="1181">
                  <c:v>8.4498525415238254E-4</c:v>
                </c:pt>
                <c:pt idx="1182">
                  <c:v>1.0870135829063763E-4</c:v>
                </c:pt>
                <c:pt idx="1183">
                  <c:v>4.8626918570460713E-4</c:v>
                </c:pt>
                <c:pt idx="1184">
                  <c:v>8.4586972510431889E-4</c:v>
                </c:pt>
                <c:pt idx="1185">
                  <c:v>9.3846726839488966E-4</c:v>
                </c:pt>
                <c:pt idx="1186">
                  <c:v>6.0517660221603238E-4</c:v>
                </c:pt>
                <c:pt idx="1187">
                  <c:v>7.8759227912149853E-4</c:v>
                </c:pt>
                <c:pt idx="1188">
                  <c:v>1.4909779378884395E-3</c:v>
                </c:pt>
                <c:pt idx="1189">
                  <c:v>8.3414458912980157E-4</c:v>
                </c:pt>
                <c:pt idx="1190">
                  <c:v>2.2401516325748589E-3</c:v>
                </c:pt>
                <c:pt idx="1191">
                  <c:v>4.7833236088124008E-4</c:v>
                </c:pt>
                <c:pt idx="1192">
                  <c:v>9.9280258712801123E-4</c:v>
                </c:pt>
                <c:pt idx="1193">
                  <c:v>6.3706530149976073E-4</c:v>
                </c:pt>
                <c:pt idx="1194">
                  <c:v>1.4481955796356524E-4</c:v>
                </c:pt>
                <c:pt idx="1195">
                  <c:v>1.8423627691514902E-4</c:v>
                </c:pt>
                <c:pt idx="1196">
                  <c:v>6.3770554348791322E-4</c:v>
                </c:pt>
                <c:pt idx="1197">
                  <c:v>3.5009754506699784E-4</c:v>
                </c:pt>
                <c:pt idx="1198">
                  <c:v>7.3124597003254989E-4</c:v>
                </c:pt>
                <c:pt idx="1199">
                  <c:v>7.4684289290653392E-4</c:v>
                </c:pt>
                <c:pt idx="1200">
                  <c:v>6.1064510866613235E-4</c:v>
                </c:pt>
                <c:pt idx="1201">
                  <c:v>2.7290841014043141E-5</c:v>
                </c:pt>
                <c:pt idx="1202">
                  <c:v>3.2620758113391455E-4</c:v>
                </c:pt>
                <c:pt idx="1203">
                  <c:v>2.2550065117259898E-5</c:v>
                </c:pt>
                <c:pt idx="1204">
                  <c:v>9.1553323844181962E-4</c:v>
                </c:pt>
                <c:pt idx="1205">
                  <c:v>6.0092310107797862E-4</c:v>
                </c:pt>
                <c:pt idx="1206">
                  <c:v>8.9942501479044201E-4</c:v>
                </c:pt>
                <c:pt idx="1207">
                  <c:v>6.0752486924376271E-4</c:v>
                </c:pt>
                <c:pt idx="1208">
                  <c:v>2.1829504877829252E-4</c:v>
                </c:pt>
                <c:pt idx="1209">
                  <c:v>5.5734887794124058E-4</c:v>
                </c:pt>
                <c:pt idx="1210">
                  <c:v>1.8100915800392246E-4</c:v>
                </c:pt>
                <c:pt idx="1211">
                  <c:v>8.4900149572351025E-4</c:v>
                </c:pt>
                <c:pt idx="1212">
                  <c:v>6.1180420120778597E-4</c:v>
                </c:pt>
                <c:pt idx="1213">
                  <c:v>4.7373153927490627E-4</c:v>
                </c:pt>
                <c:pt idx="1214">
                  <c:v>1.8331649781756283E-4</c:v>
                </c:pt>
                <c:pt idx="1215">
                  <c:v>7.6978014063794678E-4</c:v>
                </c:pt>
                <c:pt idx="1216">
                  <c:v>6.367927746775663E-4</c:v>
                </c:pt>
                <c:pt idx="1217">
                  <c:v>6.7803689692259568E-4</c:v>
                </c:pt>
                <c:pt idx="1218">
                  <c:v>5.006051890255618E-4</c:v>
                </c:pt>
                <c:pt idx="1219">
                  <c:v>2.9239504936942005E-4</c:v>
                </c:pt>
              </c:numCache>
            </c:numRef>
          </c:yVal>
        </c:ser>
        <c:axId val="186152448"/>
        <c:axId val="186154368"/>
      </c:scatterChart>
      <c:valAx>
        <c:axId val="186152448"/>
        <c:scaling>
          <c:orientation val="minMax"/>
        </c:scaling>
        <c:delete val="1"/>
        <c:axPos val="b"/>
        <c:numFmt formatCode="General" sourceLinked="1"/>
        <c:tickLblPos val="nextTo"/>
        <c:crossAx val="186154368"/>
        <c:crosses val="autoZero"/>
        <c:crossBetween val="midCat"/>
      </c:valAx>
      <c:valAx>
        <c:axId val="186154368"/>
        <c:scaling>
          <c:orientation val="minMax"/>
        </c:scaling>
        <c:delete val="1"/>
        <c:axPos val="l"/>
        <c:numFmt formatCode="General" sourceLinked="1"/>
        <c:tickLblPos val="nextTo"/>
        <c:crossAx val="186152448"/>
        <c:crosses val="autoZero"/>
        <c:crossBetween val="midCat"/>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circle"/>
            <c:size val="4"/>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-1.9000000000000001</c:v>
                </c:pt>
                <c:pt idx="12">
                  <c:v>-1.8</c:v>
                </c:pt>
                <c:pt idx="13">
                  <c:v>-1.7</c:v>
                </c:pt>
                <c:pt idx="14">
                  <c:v>-1.6</c:v>
                </c:pt>
                <c:pt idx="15">
                  <c:v>-1.5</c:v>
                </c:pt>
                <c:pt idx="16">
                  <c:v>-1.4</c:v>
                </c:pt>
                <c:pt idx="17">
                  <c:v>-1.3</c:v>
                </c:pt>
                <c:pt idx="18">
                  <c:v>-1.2</c:v>
                </c:pt>
                <c:pt idx="19">
                  <c:v>-1.1000000000000001</c:v>
                </c:pt>
                <c:pt idx="20">
                  <c:v>-1</c:v>
                </c:pt>
                <c:pt idx="21">
                  <c:v>-0.9</c:v>
                </c:pt>
                <c:pt idx="22">
                  <c:v>-0.8</c:v>
                </c:pt>
                <c:pt idx="23">
                  <c:v>-0.70000000000000029</c:v>
                </c:pt>
                <c:pt idx="24">
                  <c:v>-0.60000000000000031</c:v>
                </c:pt>
                <c:pt idx="25">
                  <c:v>-0.5</c:v>
                </c:pt>
                <c:pt idx="26">
                  <c:v>-0.4</c:v>
                </c:pt>
                <c:pt idx="27">
                  <c:v>-0.30000000000000016</c:v>
                </c:pt>
                <c:pt idx="28">
                  <c:v>-0.2</c:v>
                </c:pt>
                <c:pt idx="29">
                  <c:v>-0.1</c:v>
                </c:pt>
                <c:pt idx="30">
                  <c:v>0</c:v>
                </c:pt>
                <c:pt idx="31">
                  <c:v>0.1</c:v>
                </c:pt>
                <c:pt idx="32">
                  <c:v>0.2</c:v>
                </c:pt>
                <c:pt idx="33">
                  <c:v>0.30000000000000016</c:v>
                </c:pt>
                <c:pt idx="34">
                  <c:v>0.4</c:v>
                </c:pt>
                <c:pt idx="35">
                  <c:v>0.5</c:v>
                </c:pt>
                <c:pt idx="36">
                  <c:v>0.60000000000000031</c:v>
                </c:pt>
                <c:pt idx="37">
                  <c:v>0.70000000000000029</c:v>
                </c:pt>
                <c:pt idx="38">
                  <c:v>0.8</c:v>
                </c:pt>
                <c:pt idx="39">
                  <c:v>0.9</c:v>
                </c:pt>
                <c:pt idx="40">
                  <c:v>1</c:v>
                </c:pt>
                <c:pt idx="41">
                  <c:v>1.1000000000000001</c:v>
                </c:pt>
                <c:pt idx="42">
                  <c:v>1.2</c:v>
                </c:pt>
                <c:pt idx="43">
                  <c:v>1.3</c:v>
                </c:pt>
                <c:pt idx="44">
                  <c:v>1.4</c:v>
                </c:pt>
                <c:pt idx="45">
                  <c:v>1.5</c:v>
                </c:pt>
                <c:pt idx="46">
                  <c:v>1.6</c:v>
                </c:pt>
                <c:pt idx="47">
                  <c:v>1.7</c:v>
                </c:pt>
                <c:pt idx="48">
                  <c:v>1.8</c:v>
                </c:pt>
                <c:pt idx="49">
                  <c:v>1.9000000000000001</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-1.9000000000000001</c:v>
                </c:pt>
                <c:pt idx="73">
                  <c:v>-1.8</c:v>
                </c:pt>
                <c:pt idx="74">
                  <c:v>-1.7</c:v>
                </c:pt>
                <c:pt idx="75">
                  <c:v>-1.6</c:v>
                </c:pt>
                <c:pt idx="76">
                  <c:v>-1.5</c:v>
                </c:pt>
                <c:pt idx="77">
                  <c:v>-1.4</c:v>
                </c:pt>
                <c:pt idx="78">
                  <c:v>-1.3</c:v>
                </c:pt>
                <c:pt idx="79">
                  <c:v>-1.2</c:v>
                </c:pt>
                <c:pt idx="80">
                  <c:v>-1.1000000000000001</c:v>
                </c:pt>
                <c:pt idx="81">
                  <c:v>-1</c:v>
                </c:pt>
                <c:pt idx="82">
                  <c:v>-0.9</c:v>
                </c:pt>
                <c:pt idx="83">
                  <c:v>-0.8</c:v>
                </c:pt>
                <c:pt idx="84">
                  <c:v>-0.70000000000000029</c:v>
                </c:pt>
                <c:pt idx="85">
                  <c:v>-0.60000000000000031</c:v>
                </c:pt>
                <c:pt idx="86">
                  <c:v>-0.5</c:v>
                </c:pt>
                <c:pt idx="87">
                  <c:v>-0.4</c:v>
                </c:pt>
                <c:pt idx="88">
                  <c:v>-0.30000000000000016</c:v>
                </c:pt>
                <c:pt idx="89">
                  <c:v>-0.2</c:v>
                </c:pt>
                <c:pt idx="90">
                  <c:v>-0.1</c:v>
                </c:pt>
                <c:pt idx="91">
                  <c:v>0</c:v>
                </c:pt>
                <c:pt idx="92">
                  <c:v>0.1</c:v>
                </c:pt>
                <c:pt idx="93">
                  <c:v>0.2</c:v>
                </c:pt>
                <c:pt idx="94">
                  <c:v>0.30000000000000016</c:v>
                </c:pt>
                <c:pt idx="95">
                  <c:v>0.4</c:v>
                </c:pt>
                <c:pt idx="96">
                  <c:v>0.5</c:v>
                </c:pt>
                <c:pt idx="97">
                  <c:v>0.60000000000000031</c:v>
                </c:pt>
                <c:pt idx="98">
                  <c:v>0.70000000000000029</c:v>
                </c:pt>
                <c:pt idx="99">
                  <c:v>0.8</c:v>
                </c:pt>
                <c:pt idx="100">
                  <c:v>0.9</c:v>
                </c:pt>
                <c:pt idx="101">
                  <c:v>1</c:v>
                </c:pt>
                <c:pt idx="102">
                  <c:v>1.1000000000000001</c:v>
                </c:pt>
                <c:pt idx="103">
                  <c:v>1.2</c:v>
                </c:pt>
                <c:pt idx="104">
                  <c:v>1.3</c:v>
                </c:pt>
                <c:pt idx="105">
                  <c:v>1.4</c:v>
                </c:pt>
                <c:pt idx="106">
                  <c:v>1.5</c:v>
                </c:pt>
                <c:pt idx="107">
                  <c:v>1.6</c:v>
                </c:pt>
                <c:pt idx="108">
                  <c:v>1.7</c:v>
                </c:pt>
                <c:pt idx="109">
                  <c:v>1.8</c:v>
                </c:pt>
                <c:pt idx="110">
                  <c:v>1.9000000000000001</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-1.9000000000000001</c:v>
                </c:pt>
                <c:pt idx="134">
                  <c:v>-1.8</c:v>
                </c:pt>
                <c:pt idx="135">
                  <c:v>-1.7</c:v>
                </c:pt>
                <c:pt idx="136">
                  <c:v>-1.6</c:v>
                </c:pt>
                <c:pt idx="137">
                  <c:v>-1.5</c:v>
                </c:pt>
                <c:pt idx="138">
                  <c:v>-1.4</c:v>
                </c:pt>
                <c:pt idx="139">
                  <c:v>-1.3</c:v>
                </c:pt>
                <c:pt idx="140">
                  <c:v>-1.2</c:v>
                </c:pt>
                <c:pt idx="141">
                  <c:v>-1.1000000000000001</c:v>
                </c:pt>
                <c:pt idx="142">
                  <c:v>-1</c:v>
                </c:pt>
                <c:pt idx="143">
                  <c:v>-0.9</c:v>
                </c:pt>
                <c:pt idx="144">
                  <c:v>-0.8</c:v>
                </c:pt>
                <c:pt idx="145">
                  <c:v>-0.70000000000000029</c:v>
                </c:pt>
                <c:pt idx="146">
                  <c:v>-0.60000000000000031</c:v>
                </c:pt>
                <c:pt idx="147">
                  <c:v>-0.5</c:v>
                </c:pt>
                <c:pt idx="148">
                  <c:v>-0.4</c:v>
                </c:pt>
                <c:pt idx="149">
                  <c:v>-0.30000000000000016</c:v>
                </c:pt>
                <c:pt idx="150">
                  <c:v>-0.2</c:v>
                </c:pt>
                <c:pt idx="151">
                  <c:v>-0.1</c:v>
                </c:pt>
                <c:pt idx="152">
                  <c:v>0</c:v>
                </c:pt>
                <c:pt idx="153">
                  <c:v>0.1</c:v>
                </c:pt>
                <c:pt idx="154">
                  <c:v>0.2</c:v>
                </c:pt>
                <c:pt idx="155">
                  <c:v>0.30000000000000016</c:v>
                </c:pt>
                <c:pt idx="156">
                  <c:v>0.4</c:v>
                </c:pt>
                <c:pt idx="157">
                  <c:v>0.5</c:v>
                </c:pt>
                <c:pt idx="158">
                  <c:v>0.60000000000000031</c:v>
                </c:pt>
                <c:pt idx="159">
                  <c:v>0.70000000000000029</c:v>
                </c:pt>
                <c:pt idx="160">
                  <c:v>0.8</c:v>
                </c:pt>
                <c:pt idx="161">
                  <c:v>0.9</c:v>
                </c:pt>
                <c:pt idx="162">
                  <c:v>1</c:v>
                </c:pt>
                <c:pt idx="163">
                  <c:v>1.1000000000000001</c:v>
                </c:pt>
                <c:pt idx="164">
                  <c:v>1.2</c:v>
                </c:pt>
                <c:pt idx="165">
                  <c:v>1.3</c:v>
                </c:pt>
                <c:pt idx="166">
                  <c:v>1.4</c:v>
                </c:pt>
                <c:pt idx="167">
                  <c:v>1.5</c:v>
                </c:pt>
                <c:pt idx="168">
                  <c:v>1.6</c:v>
                </c:pt>
                <c:pt idx="169">
                  <c:v>1.7</c:v>
                </c:pt>
                <c:pt idx="170">
                  <c:v>1.8</c:v>
                </c:pt>
                <c:pt idx="171">
                  <c:v>1.9000000000000001</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-1.9000000000000001</c:v>
                </c:pt>
                <c:pt idx="195">
                  <c:v>-1.8</c:v>
                </c:pt>
                <c:pt idx="196">
                  <c:v>-1.7</c:v>
                </c:pt>
                <c:pt idx="197">
                  <c:v>-1.6</c:v>
                </c:pt>
                <c:pt idx="198">
                  <c:v>-1.5</c:v>
                </c:pt>
                <c:pt idx="199">
                  <c:v>-1.4</c:v>
                </c:pt>
                <c:pt idx="200">
                  <c:v>-1.3</c:v>
                </c:pt>
                <c:pt idx="201">
                  <c:v>-1.2</c:v>
                </c:pt>
                <c:pt idx="202">
                  <c:v>-1.1000000000000001</c:v>
                </c:pt>
                <c:pt idx="203">
                  <c:v>-1</c:v>
                </c:pt>
                <c:pt idx="204">
                  <c:v>-0.9</c:v>
                </c:pt>
                <c:pt idx="205">
                  <c:v>-0.8</c:v>
                </c:pt>
                <c:pt idx="206">
                  <c:v>-0.70000000000000029</c:v>
                </c:pt>
                <c:pt idx="207">
                  <c:v>-0.60000000000000031</c:v>
                </c:pt>
                <c:pt idx="208">
                  <c:v>-0.5</c:v>
                </c:pt>
                <c:pt idx="209">
                  <c:v>-0.4</c:v>
                </c:pt>
                <c:pt idx="210">
                  <c:v>-0.30000000000000016</c:v>
                </c:pt>
                <c:pt idx="211">
                  <c:v>-0.2</c:v>
                </c:pt>
                <c:pt idx="212">
                  <c:v>-0.1</c:v>
                </c:pt>
                <c:pt idx="213">
                  <c:v>0</c:v>
                </c:pt>
                <c:pt idx="214">
                  <c:v>0.1</c:v>
                </c:pt>
                <c:pt idx="215">
                  <c:v>0.2</c:v>
                </c:pt>
                <c:pt idx="216">
                  <c:v>0.30000000000000016</c:v>
                </c:pt>
                <c:pt idx="217">
                  <c:v>0.4</c:v>
                </c:pt>
                <c:pt idx="218">
                  <c:v>0.5</c:v>
                </c:pt>
                <c:pt idx="219">
                  <c:v>0.60000000000000031</c:v>
                </c:pt>
                <c:pt idx="220">
                  <c:v>0.70000000000000029</c:v>
                </c:pt>
                <c:pt idx="221">
                  <c:v>0.8</c:v>
                </c:pt>
                <c:pt idx="222">
                  <c:v>0.9</c:v>
                </c:pt>
                <c:pt idx="223">
                  <c:v>1</c:v>
                </c:pt>
                <c:pt idx="224">
                  <c:v>1.1000000000000001</c:v>
                </c:pt>
                <c:pt idx="225">
                  <c:v>1.2</c:v>
                </c:pt>
                <c:pt idx="226">
                  <c:v>1.3</c:v>
                </c:pt>
                <c:pt idx="227">
                  <c:v>1.4</c:v>
                </c:pt>
                <c:pt idx="228">
                  <c:v>1.5</c:v>
                </c:pt>
                <c:pt idx="229">
                  <c:v>1.6</c:v>
                </c:pt>
                <c:pt idx="230">
                  <c:v>1.7</c:v>
                </c:pt>
                <c:pt idx="231">
                  <c:v>1.8</c:v>
                </c:pt>
                <c:pt idx="232">
                  <c:v>1.9000000000000001</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-1.9000000000000001</c:v>
                </c:pt>
                <c:pt idx="256">
                  <c:v>-1.8</c:v>
                </c:pt>
                <c:pt idx="257">
                  <c:v>-1.7</c:v>
                </c:pt>
                <c:pt idx="258">
                  <c:v>-1.6</c:v>
                </c:pt>
                <c:pt idx="259">
                  <c:v>-1.5</c:v>
                </c:pt>
                <c:pt idx="260">
                  <c:v>-1.4</c:v>
                </c:pt>
                <c:pt idx="261">
                  <c:v>-1.3</c:v>
                </c:pt>
                <c:pt idx="262">
                  <c:v>-1.2</c:v>
                </c:pt>
                <c:pt idx="263">
                  <c:v>-1.1000000000000001</c:v>
                </c:pt>
                <c:pt idx="264">
                  <c:v>-1</c:v>
                </c:pt>
                <c:pt idx="265">
                  <c:v>-0.9</c:v>
                </c:pt>
                <c:pt idx="266">
                  <c:v>-0.8</c:v>
                </c:pt>
                <c:pt idx="267">
                  <c:v>-0.70000000000000029</c:v>
                </c:pt>
                <c:pt idx="268">
                  <c:v>-0.60000000000000031</c:v>
                </c:pt>
                <c:pt idx="269">
                  <c:v>-0.5</c:v>
                </c:pt>
                <c:pt idx="270">
                  <c:v>-0.4</c:v>
                </c:pt>
                <c:pt idx="271">
                  <c:v>-0.30000000000000016</c:v>
                </c:pt>
                <c:pt idx="272">
                  <c:v>-0.2</c:v>
                </c:pt>
                <c:pt idx="273">
                  <c:v>-0.1</c:v>
                </c:pt>
                <c:pt idx="274">
                  <c:v>0</c:v>
                </c:pt>
                <c:pt idx="275">
                  <c:v>0.1</c:v>
                </c:pt>
                <c:pt idx="276">
                  <c:v>0.2</c:v>
                </c:pt>
                <c:pt idx="277">
                  <c:v>0.30000000000000016</c:v>
                </c:pt>
                <c:pt idx="278">
                  <c:v>0.4</c:v>
                </c:pt>
                <c:pt idx="279">
                  <c:v>0.5</c:v>
                </c:pt>
                <c:pt idx="280">
                  <c:v>0.60000000000000031</c:v>
                </c:pt>
                <c:pt idx="281">
                  <c:v>0.70000000000000029</c:v>
                </c:pt>
                <c:pt idx="282">
                  <c:v>0.8</c:v>
                </c:pt>
                <c:pt idx="283">
                  <c:v>0.9</c:v>
                </c:pt>
                <c:pt idx="284">
                  <c:v>1</c:v>
                </c:pt>
                <c:pt idx="285">
                  <c:v>1.1000000000000001</c:v>
                </c:pt>
                <c:pt idx="286">
                  <c:v>1.2</c:v>
                </c:pt>
                <c:pt idx="287">
                  <c:v>1.3</c:v>
                </c:pt>
                <c:pt idx="288">
                  <c:v>1.4</c:v>
                </c:pt>
                <c:pt idx="289">
                  <c:v>1.5</c:v>
                </c:pt>
                <c:pt idx="290">
                  <c:v>1.6</c:v>
                </c:pt>
                <c:pt idx="291">
                  <c:v>1.7</c:v>
                </c:pt>
                <c:pt idx="292">
                  <c:v>1.8</c:v>
                </c:pt>
                <c:pt idx="293">
                  <c:v>1.9000000000000001</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-1.9000000000000001</c:v>
                </c:pt>
                <c:pt idx="317">
                  <c:v>-1.8</c:v>
                </c:pt>
                <c:pt idx="318">
                  <c:v>-1.7</c:v>
                </c:pt>
                <c:pt idx="319">
                  <c:v>-1.6</c:v>
                </c:pt>
                <c:pt idx="320">
                  <c:v>-1.5</c:v>
                </c:pt>
                <c:pt idx="321">
                  <c:v>-1.4</c:v>
                </c:pt>
                <c:pt idx="322">
                  <c:v>-1.3</c:v>
                </c:pt>
                <c:pt idx="323">
                  <c:v>-1.2</c:v>
                </c:pt>
                <c:pt idx="324">
                  <c:v>-1.1000000000000001</c:v>
                </c:pt>
                <c:pt idx="325">
                  <c:v>-1</c:v>
                </c:pt>
                <c:pt idx="326">
                  <c:v>-0.9</c:v>
                </c:pt>
                <c:pt idx="327">
                  <c:v>-0.8</c:v>
                </c:pt>
                <c:pt idx="328">
                  <c:v>-0.70000000000000029</c:v>
                </c:pt>
                <c:pt idx="329">
                  <c:v>-0.60000000000000031</c:v>
                </c:pt>
                <c:pt idx="330">
                  <c:v>-0.5</c:v>
                </c:pt>
                <c:pt idx="331">
                  <c:v>-0.4</c:v>
                </c:pt>
                <c:pt idx="332">
                  <c:v>-0.30000000000000016</c:v>
                </c:pt>
                <c:pt idx="333">
                  <c:v>-0.2</c:v>
                </c:pt>
                <c:pt idx="334">
                  <c:v>-0.1</c:v>
                </c:pt>
                <c:pt idx="335">
                  <c:v>0</c:v>
                </c:pt>
                <c:pt idx="336">
                  <c:v>0.1</c:v>
                </c:pt>
                <c:pt idx="337">
                  <c:v>0.2</c:v>
                </c:pt>
                <c:pt idx="338">
                  <c:v>0.30000000000000016</c:v>
                </c:pt>
                <c:pt idx="339">
                  <c:v>0.4</c:v>
                </c:pt>
                <c:pt idx="340">
                  <c:v>0.5</c:v>
                </c:pt>
                <c:pt idx="341">
                  <c:v>0.60000000000000031</c:v>
                </c:pt>
                <c:pt idx="342">
                  <c:v>0.70000000000000029</c:v>
                </c:pt>
                <c:pt idx="343">
                  <c:v>0.8</c:v>
                </c:pt>
                <c:pt idx="344">
                  <c:v>0.9</c:v>
                </c:pt>
                <c:pt idx="345">
                  <c:v>1</c:v>
                </c:pt>
                <c:pt idx="346">
                  <c:v>1.1000000000000001</c:v>
                </c:pt>
                <c:pt idx="347">
                  <c:v>1.2</c:v>
                </c:pt>
                <c:pt idx="348">
                  <c:v>1.3</c:v>
                </c:pt>
                <c:pt idx="349">
                  <c:v>1.4</c:v>
                </c:pt>
                <c:pt idx="350">
                  <c:v>1.5</c:v>
                </c:pt>
                <c:pt idx="351">
                  <c:v>1.6</c:v>
                </c:pt>
                <c:pt idx="352">
                  <c:v>1.7</c:v>
                </c:pt>
                <c:pt idx="353">
                  <c:v>1.8</c:v>
                </c:pt>
                <c:pt idx="354">
                  <c:v>1.9000000000000001</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-1.9000000000000001</c:v>
                </c:pt>
                <c:pt idx="378">
                  <c:v>-1.8</c:v>
                </c:pt>
                <c:pt idx="379">
                  <c:v>-1.7</c:v>
                </c:pt>
                <c:pt idx="380">
                  <c:v>-1.6</c:v>
                </c:pt>
                <c:pt idx="381">
                  <c:v>-1.5</c:v>
                </c:pt>
                <c:pt idx="382">
                  <c:v>-1.4</c:v>
                </c:pt>
                <c:pt idx="383">
                  <c:v>-1.3</c:v>
                </c:pt>
                <c:pt idx="384">
                  <c:v>-1.2</c:v>
                </c:pt>
                <c:pt idx="385">
                  <c:v>-1.1000000000000001</c:v>
                </c:pt>
                <c:pt idx="386">
                  <c:v>-1</c:v>
                </c:pt>
                <c:pt idx="387">
                  <c:v>-0.9</c:v>
                </c:pt>
                <c:pt idx="388">
                  <c:v>-0.8</c:v>
                </c:pt>
                <c:pt idx="389">
                  <c:v>-0.70000000000000029</c:v>
                </c:pt>
                <c:pt idx="390">
                  <c:v>-0.60000000000000031</c:v>
                </c:pt>
                <c:pt idx="391">
                  <c:v>-0.5</c:v>
                </c:pt>
                <c:pt idx="392">
                  <c:v>-0.4</c:v>
                </c:pt>
                <c:pt idx="393">
                  <c:v>-0.30000000000000016</c:v>
                </c:pt>
                <c:pt idx="394">
                  <c:v>-0.2</c:v>
                </c:pt>
                <c:pt idx="395">
                  <c:v>-0.1</c:v>
                </c:pt>
                <c:pt idx="396">
                  <c:v>0</c:v>
                </c:pt>
                <c:pt idx="397">
                  <c:v>0.1</c:v>
                </c:pt>
                <c:pt idx="398">
                  <c:v>0.2</c:v>
                </c:pt>
                <c:pt idx="399">
                  <c:v>0.30000000000000016</c:v>
                </c:pt>
                <c:pt idx="400">
                  <c:v>0.4</c:v>
                </c:pt>
                <c:pt idx="401">
                  <c:v>0.5</c:v>
                </c:pt>
                <c:pt idx="402">
                  <c:v>0.60000000000000031</c:v>
                </c:pt>
                <c:pt idx="403">
                  <c:v>0.70000000000000029</c:v>
                </c:pt>
                <c:pt idx="404">
                  <c:v>0.8</c:v>
                </c:pt>
                <c:pt idx="405">
                  <c:v>0.9</c:v>
                </c:pt>
                <c:pt idx="406">
                  <c:v>1</c:v>
                </c:pt>
                <c:pt idx="407">
                  <c:v>1.1000000000000001</c:v>
                </c:pt>
                <c:pt idx="408">
                  <c:v>1.2</c:v>
                </c:pt>
                <c:pt idx="409">
                  <c:v>1.3</c:v>
                </c:pt>
                <c:pt idx="410">
                  <c:v>1.4</c:v>
                </c:pt>
                <c:pt idx="411">
                  <c:v>1.5</c:v>
                </c:pt>
                <c:pt idx="412">
                  <c:v>1.6</c:v>
                </c:pt>
                <c:pt idx="413">
                  <c:v>1.7</c:v>
                </c:pt>
                <c:pt idx="414">
                  <c:v>1.8</c:v>
                </c:pt>
                <c:pt idx="415">
                  <c:v>1.9000000000000001</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-1.9000000000000001</c:v>
                </c:pt>
                <c:pt idx="439">
                  <c:v>-1.8</c:v>
                </c:pt>
                <c:pt idx="440">
                  <c:v>-1.7</c:v>
                </c:pt>
                <c:pt idx="441">
                  <c:v>-1.6</c:v>
                </c:pt>
                <c:pt idx="442">
                  <c:v>-1.5</c:v>
                </c:pt>
                <c:pt idx="443">
                  <c:v>-1.4</c:v>
                </c:pt>
                <c:pt idx="444">
                  <c:v>-1.3</c:v>
                </c:pt>
                <c:pt idx="445">
                  <c:v>-1.2</c:v>
                </c:pt>
                <c:pt idx="446">
                  <c:v>-1.1000000000000001</c:v>
                </c:pt>
                <c:pt idx="447">
                  <c:v>-1</c:v>
                </c:pt>
                <c:pt idx="448">
                  <c:v>-0.9</c:v>
                </c:pt>
                <c:pt idx="449">
                  <c:v>-0.8</c:v>
                </c:pt>
                <c:pt idx="450">
                  <c:v>-0.70000000000000029</c:v>
                </c:pt>
                <c:pt idx="451">
                  <c:v>-0.60000000000000031</c:v>
                </c:pt>
                <c:pt idx="452">
                  <c:v>-0.5</c:v>
                </c:pt>
                <c:pt idx="453">
                  <c:v>-0.4</c:v>
                </c:pt>
                <c:pt idx="454">
                  <c:v>-0.30000000000000016</c:v>
                </c:pt>
                <c:pt idx="455">
                  <c:v>-0.2</c:v>
                </c:pt>
                <c:pt idx="456">
                  <c:v>-0.1</c:v>
                </c:pt>
                <c:pt idx="457">
                  <c:v>0</c:v>
                </c:pt>
                <c:pt idx="458">
                  <c:v>0.1</c:v>
                </c:pt>
                <c:pt idx="459">
                  <c:v>0.2</c:v>
                </c:pt>
                <c:pt idx="460">
                  <c:v>0.30000000000000016</c:v>
                </c:pt>
                <c:pt idx="461">
                  <c:v>0.4</c:v>
                </c:pt>
                <c:pt idx="462">
                  <c:v>0.5</c:v>
                </c:pt>
                <c:pt idx="463">
                  <c:v>0.60000000000000031</c:v>
                </c:pt>
                <c:pt idx="464">
                  <c:v>0.70000000000000029</c:v>
                </c:pt>
                <c:pt idx="465">
                  <c:v>0.8</c:v>
                </c:pt>
                <c:pt idx="466">
                  <c:v>0.9</c:v>
                </c:pt>
                <c:pt idx="467">
                  <c:v>1</c:v>
                </c:pt>
                <c:pt idx="468">
                  <c:v>1.1000000000000001</c:v>
                </c:pt>
                <c:pt idx="469">
                  <c:v>1.2</c:v>
                </c:pt>
                <c:pt idx="470">
                  <c:v>1.3</c:v>
                </c:pt>
                <c:pt idx="471">
                  <c:v>1.4</c:v>
                </c:pt>
                <c:pt idx="472">
                  <c:v>1.5</c:v>
                </c:pt>
                <c:pt idx="473">
                  <c:v>1.6</c:v>
                </c:pt>
                <c:pt idx="474">
                  <c:v>1.7</c:v>
                </c:pt>
                <c:pt idx="475">
                  <c:v>1.8</c:v>
                </c:pt>
                <c:pt idx="476">
                  <c:v>1.9000000000000001</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-1.9000000000000001</c:v>
                </c:pt>
                <c:pt idx="500">
                  <c:v>-1.8</c:v>
                </c:pt>
                <c:pt idx="501">
                  <c:v>-1.7</c:v>
                </c:pt>
                <c:pt idx="502">
                  <c:v>-1.6</c:v>
                </c:pt>
                <c:pt idx="503">
                  <c:v>-1.5</c:v>
                </c:pt>
                <c:pt idx="504">
                  <c:v>-1.4</c:v>
                </c:pt>
                <c:pt idx="505">
                  <c:v>-1.3</c:v>
                </c:pt>
                <c:pt idx="506">
                  <c:v>-1.2</c:v>
                </c:pt>
                <c:pt idx="507">
                  <c:v>-1.1000000000000001</c:v>
                </c:pt>
                <c:pt idx="508">
                  <c:v>-1</c:v>
                </c:pt>
                <c:pt idx="509">
                  <c:v>-0.9</c:v>
                </c:pt>
                <c:pt idx="510">
                  <c:v>-0.8</c:v>
                </c:pt>
                <c:pt idx="511">
                  <c:v>-0.70000000000000029</c:v>
                </c:pt>
                <c:pt idx="512">
                  <c:v>-0.60000000000000031</c:v>
                </c:pt>
                <c:pt idx="513">
                  <c:v>-0.5</c:v>
                </c:pt>
                <c:pt idx="514">
                  <c:v>-0.4</c:v>
                </c:pt>
                <c:pt idx="515">
                  <c:v>-0.30000000000000016</c:v>
                </c:pt>
                <c:pt idx="516">
                  <c:v>-0.2</c:v>
                </c:pt>
                <c:pt idx="517">
                  <c:v>-0.1</c:v>
                </c:pt>
                <c:pt idx="518">
                  <c:v>0</c:v>
                </c:pt>
                <c:pt idx="519">
                  <c:v>0.1</c:v>
                </c:pt>
                <c:pt idx="520">
                  <c:v>0.2</c:v>
                </c:pt>
                <c:pt idx="521">
                  <c:v>0.30000000000000016</c:v>
                </c:pt>
                <c:pt idx="522">
                  <c:v>0.4</c:v>
                </c:pt>
                <c:pt idx="523">
                  <c:v>0.5</c:v>
                </c:pt>
                <c:pt idx="524">
                  <c:v>0.60000000000000031</c:v>
                </c:pt>
                <c:pt idx="525">
                  <c:v>0.70000000000000029</c:v>
                </c:pt>
                <c:pt idx="526">
                  <c:v>0.8</c:v>
                </c:pt>
                <c:pt idx="527">
                  <c:v>0.9</c:v>
                </c:pt>
                <c:pt idx="528">
                  <c:v>1</c:v>
                </c:pt>
                <c:pt idx="529">
                  <c:v>1.1000000000000001</c:v>
                </c:pt>
                <c:pt idx="530">
                  <c:v>1.2</c:v>
                </c:pt>
                <c:pt idx="531">
                  <c:v>1.3</c:v>
                </c:pt>
                <c:pt idx="532">
                  <c:v>1.4</c:v>
                </c:pt>
                <c:pt idx="533">
                  <c:v>1.5</c:v>
                </c:pt>
                <c:pt idx="534">
                  <c:v>1.6</c:v>
                </c:pt>
                <c:pt idx="535">
                  <c:v>1.7</c:v>
                </c:pt>
                <c:pt idx="536">
                  <c:v>1.8</c:v>
                </c:pt>
                <c:pt idx="537">
                  <c:v>1.9000000000000001</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-1.9000000000000001</c:v>
                </c:pt>
                <c:pt idx="561">
                  <c:v>-1.8</c:v>
                </c:pt>
                <c:pt idx="562">
                  <c:v>-1.7</c:v>
                </c:pt>
                <c:pt idx="563">
                  <c:v>-1.6</c:v>
                </c:pt>
                <c:pt idx="564">
                  <c:v>-1.5</c:v>
                </c:pt>
                <c:pt idx="565">
                  <c:v>-1.4</c:v>
                </c:pt>
                <c:pt idx="566">
                  <c:v>-1.3</c:v>
                </c:pt>
                <c:pt idx="567">
                  <c:v>-1.2</c:v>
                </c:pt>
                <c:pt idx="568">
                  <c:v>-1.1000000000000001</c:v>
                </c:pt>
                <c:pt idx="569">
                  <c:v>-1</c:v>
                </c:pt>
                <c:pt idx="570">
                  <c:v>-0.9</c:v>
                </c:pt>
                <c:pt idx="571">
                  <c:v>-0.8</c:v>
                </c:pt>
                <c:pt idx="572">
                  <c:v>-0.70000000000000029</c:v>
                </c:pt>
                <c:pt idx="573">
                  <c:v>-0.60000000000000031</c:v>
                </c:pt>
                <c:pt idx="574">
                  <c:v>-0.5</c:v>
                </c:pt>
                <c:pt idx="575">
                  <c:v>-0.4</c:v>
                </c:pt>
                <c:pt idx="576">
                  <c:v>-0.30000000000000016</c:v>
                </c:pt>
                <c:pt idx="577">
                  <c:v>-0.2</c:v>
                </c:pt>
                <c:pt idx="578">
                  <c:v>-0.1</c:v>
                </c:pt>
                <c:pt idx="579">
                  <c:v>0</c:v>
                </c:pt>
                <c:pt idx="580">
                  <c:v>0.1</c:v>
                </c:pt>
                <c:pt idx="581">
                  <c:v>0.2</c:v>
                </c:pt>
                <c:pt idx="582">
                  <c:v>0.30000000000000016</c:v>
                </c:pt>
                <c:pt idx="583">
                  <c:v>0.4</c:v>
                </c:pt>
                <c:pt idx="584">
                  <c:v>0.5</c:v>
                </c:pt>
                <c:pt idx="585">
                  <c:v>0.60000000000000031</c:v>
                </c:pt>
                <c:pt idx="586">
                  <c:v>0.70000000000000029</c:v>
                </c:pt>
                <c:pt idx="587">
                  <c:v>0.8</c:v>
                </c:pt>
                <c:pt idx="588">
                  <c:v>0.9</c:v>
                </c:pt>
                <c:pt idx="589">
                  <c:v>1</c:v>
                </c:pt>
                <c:pt idx="590">
                  <c:v>1.1000000000000001</c:v>
                </c:pt>
                <c:pt idx="591">
                  <c:v>1.2</c:v>
                </c:pt>
                <c:pt idx="592">
                  <c:v>1.3</c:v>
                </c:pt>
                <c:pt idx="593">
                  <c:v>1.4</c:v>
                </c:pt>
                <c:pt idx="594">
                  <c:v>1.5</c:v>
                </c:pt>
                <c:pt idx="595">
                  <c:v>1.6</c:v>
                </c:pt>
                <c:pt idx="596">
                  <c:v>1.7</c:v>
                </c:pt>
                <c:pt idx="597">
                  <c:v>1.8</c:v>
                </c:pt>
                <c:pt idx="598">
                  <c:v>1.9000000000000001</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-1.9000000000000001</c:v>
                </c:pt>
                <c:pt idx="622">
                  <c:v>-1.8</c:v>
                </c:pt>
                <c:pt idx="623">
                  <c:v>-1.7</c:v>
                </c:pt>
                <c:pt idx="624">
                  <c:v>-1.6</c:v>
                </c:pt>
                <c:pt idx="625">
                  <c:v>-1.5</c:v>
                </c:pt>
                <c:pt idx="626">
                  <c:v>-1.4</c:v>
                </c:pt>
                <c:pt idx="627">
                  <c:v>-1.3</c:v>
                </c:pt>
                <c:pt idx="628">
                  <c:v>-1.2</c:v>
                </c:pt>
                <c:pt idx="629">
                  <c:v>-1.1000000000000001</c:v>
                </c:pt>
                <c:pt idx="630">
                  <c:v>-1</c:v>
                </c:pt>
                <c:pt idx="631">
                  <c:v>-0.9</c:v>
                </c:pt>
                <c:pt idx="632">
                  <c:v>-0.8</c:v>
                </c:pt>
                <c:pt idx="633">
                  <c:v>-0.70000000000000029</c:v>
                </c:pt>
                <c:pt idx="634">
                  <c:v>-0.60000000000000031</c:v>
                </c:pt>
                <c:pt idx="635">
                  <c:v>-0.5</c:v>
                </c:pt>
                <c:pt idx="636">
                  <c:v>-0.4</c:v>
                </c:pt>
                <c:pt idx="637">
                  <c:v>-0.30000000000000016</c:v>
                </c:pt>
                <c:pt idx="638">
                  <c:v>-0.2</c:v>
                </c:pt>
                <c:pt idx="639">
                  <c:v>-0.1</c:v>
                </c:pt>
                <c:pt idx="640">
                  <c:v>0</c:v>
                </c:pt>
                <c:pt idx="641">
                  <c:v>0.1</c:v>
                </c:pt>
                <c:pt idx="642">
                  <c:v>0.2</c:v>
                </c:pt>
                <c:pt idx="643">
                  <c:v>0.30000000000000016</c:v>
                </c:pt>
                <c:pt idx="644">
                  <c:v>0.4</c:v>
                </c:pt>
                <c:pt idx="645">
                  <c:v>0.5</c:v>
                </c:pt>
                <c:pt idx="646">
                  <c:v>0.60000000000000031</c:v>
                </c:pt>
                <c:pt idx="647">
                  <c:v>0.70000000000000029</c:v>
                </c:pt>
                <c:pt idx="648">
                  <c:v>0.8</c:v>
                </c:pt>
                <c:pt idx="649">
                  <c:v>0.9</c:v>
                </c:pt>
                <c:pt idx="650">
                  <c:v>1</c:v>
                </c:pt>
                <c:pt idx="651">
                  <c:v>1.1000000000000001</c:v>
                </c:pt>
                <c:pt idx="652">
                  <c:v>1.2</c:v>
                </c:pt>
                <c:pt idx="653">
                  <c:v>1.3</c:v>
                </c:pt>
                <c:pt idx="654">
                  <c:v>1.4</c:v>
                </c:pt>
                <c:pt idx="655">
                  <c:v>1.5</c:v>
                </c:pt>
                <c:pt idx="656">
                  <c:v>1.6</c:v>
                </c:pt>
                <c:pt idx="657">
                  <c:v>1.7</c:v>
                </c:pt>
                <c:pt idx="658">
                  <c:v>1.8</c:v>
                </c:pt>
                <c:pt idx="659">
                  <c:v>1.9000000000000001</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-1.9000000000000001</c:v>
                </c:pt>
                <c:pt idx="683">
                  <c:v>-1.8</c:v>
                </c:pt>
                <c:pt idx="684">
                  <c:v>-1.7</c:v>
                </c:pt>
                <c:pt idx="685">
                  <c:v>-1.6</c:v>
                </c:pt>
                <c:pt idx="686">
                  <c:v>-1.5</c:v>
                </c:pt>
                <c:pt idx="687">
                  <c:v>-1.4</c:v>
                </c:pt>
                <c:pt idx="688">
                  <c:v>-1.3</c:v>
                </c:pt>
                <c:pt idx="689">
                  <c:v>-1.2</c:v>
                </c:pt>
                <c:pt idx="690">
                  <c:v>-1.1000000000000001</c:v>
                </c:pt>
                <c:pt idx="691">
                  <c:v>-1</c:v>
                </c:pt>
                <c:pt idx="692">
                  <c:v>-0.9</c:v>
                </c:pt>
                <c:pt idx="693">
                  <c:v>-0.8</c:v>
                </c:pt>
                <c:pt idx="694">
                  <c:v>-0.70000000000000029</c:v>
                </c:pt>
                <c:pt idx="695">
                  <c:v>-0.60000000000000031</c:v>
                </c:pt>
                <c:pt idx="696">
                  <c:v>-0.5</c:v>
                </c:pt>
                <c:pt idx="697">
                  <c:v>-0.4</c:v>
                </c:pt>
                <c:pt idx="698">
                  <c:v>-0.30000000000000016</c:v>
                </c:pt>
                <c:pt idx="699">
                  <c:v>-0.2</c:v>
                </c:pt>
                <c:pt idx="700">
                  <c:v>-0.1</c:v>
                </c:pt>
                <c:pt idx="701">
                  <c:v>0</c:v>
                </c:pt>
                <c:pt idx="702">
                  <c:v>0.1</c:v>
                </c:pt>
                <c:pt idx="703">
                  <c:v>0.2</c:v>
                </c:pt>
                <c:pt idx="704">
                  <c:v>0.30000000000000016</c:v>
                </c:pt>
                <c:pt idx="705">
                  <c:v>0.4</c:v>
                </c:pt>
                <c:pt idx="706">
                  <c:v>0.5</c:v>
                </c:pt>
                <c:pt idx="707">
                  <c:v>0.60000000000000031</c:v>
                </c:pt>
                <c:pt idx="708">
                  <c:v>0.70000000000000029</c:v>
                </c:pt>
                <c:pt idx="709">
                  <c:v>0.8</c:v>
                </c:pt>
                <c:pt idx="710">
                  <c:v>0.9</c:v>
                </c:pt>
                <c:pt idx="711">
                  <c:v>1</c:v>
                </c:pt>
                <c:pt idx="712">
                  <c:v>1.1000000000000001</c:v>
                </c:pt>
                <c:pt idx="713">
                  <c:v>1.2</c:v>
                </c:pt>
                <c:pt idx="714">
                  <c:v>1.3</c:v>
                </c:pt>
                <c:pt idx="715">
                  <c:v>1.4</c:v>
                </c:pt>
                <c:pt idx="716">
                  <c:v>1.5</c:v>
                </c:pt>
                <c:pt idx="717">
                  <c:v>1.6</c:v>
                </c:pt>
                <c:pt idx="718">
                  <c:v>1.7</c:v>
                </c:pt>
                <c:pt idx="719">
                  <c:v>1.8</c:v>
                </c:pt>
                <c:pt idx="720">
                  <c:v>1.9000000000000001</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-1.9000000000000001</c:v>
                </c:pt>
                <c:pt idx="744">
                  <c:v>-1.8</c:v>
                </c:pt>
                <c:pt idx="745">
                  <c:v>-1.7</c:v>
                </c:pt>
                <c:pt idx="746">
                  <c:v>-1.6</c:v>
                </c:pt>
                <c:pt idx="747">
                  <c:v>-1.5</c:v>
                </c:pt>
                <c:pt idx="748">
                  <c:v>-1.4</c:v>
                </c:pt>
                <c:pt idx="749">
                  <c:v>-1.3</c:v>
                </c:pt>
                <c:pt idx="750">
                  <c:v>-1.2</c:v>
                </c:pt>
                <c:pt idx="751">
                  <c:v>-1.1000000000000001</c:v>
                </c:pt>
                <c:pt idx="752">
                  <c:v>-1</c:v>
                </c:pt>
                <c:pt idx="753">
                  <c:v>-0.9</c:v>
                </c:pt>
                <c:pt idx="754">
                  <c:v>-0.8</c:v>
                </c:pt>
                <c:pt idx="755">
                  <c:v>-0.70000000000000029</c:v>
                </c:pt>
                <c:pt idx="756">
                  <c:v>-0.60000000000000031</c:v>
                </c:pt>
                <c:pt idx="757">
                  <c:v>-0.5</c:v>
                </c:pt>
                <c:pt idx="758">
                  <c:v>-0.4</c:v>
                </c:pt>
                <c:pt idx="759">
                  <c:v>-0.30000000000000016</c:v>
                </c:pt>
                <c:pt idx="760">
                  <c:v>-0.2</c:v>
                </c:pt>
                <c:pt idx="761">
                  <c:v>-0.1</c:v>
                </c:pt>
                <c:pt idx="762">
                  <c:v>0</c:v>
                </c:pt>
                <c:pt idx="763">
                  <c:v>0.1</c:v>
                </c:pt>
                <c:pt idx="764">
                  <c:v>0.2</c:v>
                </c:pt>
                <c:pt idx="765">
                  <c:v>0.30000000000000016</c:v>
                </c:pt>
                <c:pt idx="766">
                  <c:v>0.4</c:v>
                </c:pt>
                <c:pt idx="767">
                  <c:v>0.5</c:v>
                </c:pt>
                <c:pt idx="768">
                  <c:v>0.60000000000000031</c:v>
                </c:pt>
                <c:pt idx="769">
                  <c:v>0.70000000000000029</c:v>
                </c:pt>
                <c:pt idx="770">
                  <c:v>0.8</c:v>
                </c:pt>
                <c:pt idx="771">
                  <c:v>0.9</c:v>
                </c:pt>
                <c:pt idx="772">
                  <c:v>1</c:v>
                </c:pt>
                <c:pt idx="773">
                  <c:v>1.1000000000000001</c:v>
                </c:pt>
                <c:pt idx="774">
                  <c:v>1.2</c:v>
                </c:pt>
                <c:pt idx="775">
                  <c:v>1.3</c:v>
                </c:pt>
                <c:pt idx="776">
                  <c:v>1.4</c:v>
                </c:pt>
                <c:pt idx="777">
                  <c:v>1.5</c:v>
                </c:pt>
                <c:pt idx="778">
                  <c:v>1.6</c:v>
                </c:pt>
                <c:pt idx="779">
                  <c:v>1.7</c:v>
                </c:pt>
                <c:pt idx="780">
                  <c:v>1.8</c:v>
                </c:pt>
                <c:pt idx="781">
                  <c:v>1.9000000000000001</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-1.9000000000000001</c:v>
                </c:pt>
                <c:pt idx="805">
                  <c:v>-1.8</c:v>
                </c:pt>
                <c:pt idx="806">
                  <c:v>-1.7</c:v>
                </c:pt>
                <c:pt idx="807">
                  <c:v>-1.6</c:v>
                </c:pt>
                <c:pt idx="808">
                  <c:v>-1.5</c:v>
                </c:pt>
                <c:pt idx="809">
                  <c:v>-1.4</c:v>
                </c:pt>
                <c:pt idx="810">
                  <c:v>-1.3</c:v>
                </c:pt>
                <c:pt idx="811">
                  <c:v>-1.2</c:v>
                </c:pt>
                <c:pt idx="812">
                  <c:v>-1.1000000000000001</c:v>
                </c:pt>
                <c:pt idx="813">
                  <c:v>-1</c:v>
                </c:pt>
                <c:pt idx="814">
                  <c:v>-0.9</c:v>
                </c:pt>
                <c:pt idx="815">
                  <c:v>-0.8</c:v>
                </c:pt>
                <c:pt idx="816">
                  <c:v>-0.70000000000000029</c:v>
                </c:pt>
                <c:pt idx="817">
                  <c:v>-0.60000000000000031</c:v>
                </c:pt>
                <c:pt idx="818">
                  <c:v>-0.5</c:v>
                </c:pt>
                <c:pt idx="819">
                  <c:v>-0.4</c:v>
                </c:pt>
                <c:pt idx="820">
                  <c:v>-0.30000000000000016</c:v>
                </c:pt>
                <c:pt idx="821">
                  <c:v>-0.2</c:v>
                </c:pt>
                <c:pt idx="822">
                  <c:v>-0.1</c:v>
                </c:pt>
                <c:pt idx="823">
                  <c:v>0</c:v>
                </c:pt>
                <c:pt idx="824">
                  <c:v>0.1</c:v>
                </c:pt>
                <c:pt idx="825">
                  <c:v>0.2</c:v>
                </c:pt>
                <c:pt idx="826">
                  <c:v>0.30000000000000016</c:v>
                </c:pt>
                <c:pt idx="827">
                  <c:v>0.4</c:v>
                </c:pt>
                <c:pt idx="828">
                  <c:v>0.5</c:v>
                </c:pt>
                <c:pt idx="829">
                  <c:v>0.60000000000000031</c:v>
                </c:pt>
                <c:pt idx="830">
                  <c:v>0.70000000000000029</c:v>
                </c:pt>
                <c:pt idx="831">
                  <c:v>0.8</c:v>
                </c:pt>
                <c:pt idx="832">
                  <c:v>0.9</c:v>
                </c:pt>
                <c:pt idx="833">
                  <c:v>1</c:v>
                </c:pt>
                <c:pt idx="834">
                  <c:v>1.1000000000000001</c:v>
                </c:pt>
                <c:pt idx="835">
                  <c:v>1.2</c:v>
                </c:pt>
                <c:pt idx="836">
                  <c:v>1.3</c:v>
                </c:pt>
                <c:pt idx="837">
                  <c:v>1.4</c:v>
                </c:pt>
                <c:pt idx="838">
                  <c:v>1.5</c:v>
                </c:pt>
                <c:pt idx="839">
                  <c:v>1.6</c:v>
                </c:pt>
                <c:pt idx="840">
                  <c:v>1.7</c:v>
                </c:pt>
                <c:pt idx="841">
                  <c:v>1.8</c:v>
                </c:pt>
                <c:pt idx="842">
                  <c:v>1.9000000000000001</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-1.9000000000000001</c:v>
                </c:pt>
                <c:pt idx="866">
                  <c:v>-1.8</c:v>
                </c:pt>
                <c:pt idx="867">
                  <c:v>-1.7</c:v>
                </c:pt>
                <c:pt idx="868">
                  <c:v>-1.6</c:v>
                </c:pt>
                <c:pt idx="869">
                  <c:v>-1.5</c:v>
                </c:pt>
                <c:pt idx="870">
                  <c:v>-1.4</c:v>
                </c:pt>
                <c:pt idx="871">
                  <c:v>-1.3</c:v>
                </c:pt>
                <c:pt idx="872">
                  <c:v>-1.2</c:v>
                </c:pt>
                <c:pt idx="873">
                  <c:v>-1.1000000000000001</c:v>
                </c:pt>
                <c:pt idx="874">
                  <c:v>-1</c:v>
                </c:pt>
                <c:pt idx="875">
                  <c:v>-0.9</c:v>
                </c:pt>
                <c:pt idx="876">
                  <c:v>-0.8</c:v>
                </c:pt>
                <c:pt idx="877">
                  <c:v>-0.70000000000000029</c:v>
                </c:pt>
                <c:pt idx="878">
                  <c:v>-0.60000000000000031</c:v>
                </c:pt>
                <c:pt idx="879">
                  <c:v>-0.5</c:v>
                </c:pt>
                <c:pt idx="880">
                  <c:v>-0.4</c:v>
                </c:pt>
                <c:pt idx="881">
                  <c:v>-0.30000000000000016</c:v>
                </c:pt>
                <c:pt idx="882">
                  <c:v>-0.2</c:v>
                </c:pt>
                <c:pt idx="883">
                  <c:v>-0.1</c:v>
                </c:pt>
                <c:pt idx="884">
                  <c:v>0</c:v>
                </c:pt>
                <c:pt idx="885">
                  <c:v>0.1</c:v>
                </c:pt>
                <c:pt idx="886">
                  <c:v>0.2</c:v>
                </c:pt>
                <c:pt idx="887">
                  <c:v>0.30000000000000016</c:v>
                </c:pt>
                <c:pt idx="888">
                  <c:v>0.4</c:v>
                </c:pt>
                <c:pt idx="889">
                  <c:v>0.5</c:v>
                </c:pt>
                <c:pt idx="890">
                  <c:v>0.60000000000000031</c:v>
                </c:pt>
                <c:pt idx="891">
                  <c:v>0.70000000000000029</c:v>
                </c:pt>
                <c:pt idx="892">
                  <c:v>0.8</c:v>
                </c:pt>
                <c:pt idx="893">
                  <c:v>0.9</c:v>
                </c:pt>
                <c:pt idx="894">
                  <c:v>1</c:v>
                </c:pt>
                <c:pt idx="895">
                  <c:v>1.1000000000000001</c:v>
                </c:pt>
                <c:pt idx="896">
                  <c:v>1.2</c:v>
                </c:pt>
                <c:pt idx="897">
                  <c:v>1.3</c:v>
                </c:pt>
                <c:pt idx="898">
                  <c:v>1.4</c:v>
                </c:pt>
                <c:pt idx="899">
                  <c:v>1.5</c:v>
                </c:pt>
                <c:pt idx="900">
                  <c:v>1.6</c:v>
                </c:pt>
                <c:pt idx="901">
                  <c:v>1.7</c:v>
                </c:pt>
                <c:pt idx="902">
                  <c:v>1.8</c:v>
                </c:pt>
                <c:pt idx="903">
                  <c:v>1.9000000000000001</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-1.9000000000000001</c:v>
                </c:pt>
                <c:pt idx="927">
                  <c:v>-1.8</c:v>
                </c:pt>
                <c:pt idx="928">
                  <c:v>-1.7</c:v>
                </c:pt>
                <c:pt idx="929">
                  <c:v>-1.6</c:v>
                </c:pt>
                <c:pt idx="930">
                  <c:v>-1.5</c:v>
                </c:pt>
                <c:pt idx="931">
                  <c:v>-1.4</c:v>
                </c:pt>
                <c:pt idx="932">
                  <c:v>-1.3</c:v>
                </c:pt>
                <c:pt idx="933">
                  <c:v>-1.2</c:v>
                </c:pt>
                <c:pt idx="934">
                  <c:v>-1.1000000000000001</c:v>
                </c:pt>
                <c:pt idx="935">
                  <c:v>-1</c:v>
                </c:pt>
                <c:pt idx="936">
                  <c:v>-0.9</c:v>
                </c:pt>
                <c:pt idx="937">
                  <c:v>-0.8</c:v>
                </c:pt>
                <c:pt idx="938">
                  <c:v>-0.70000000000000029</c:v>
                </c:pt>
                <c:pt idx="939">
                  <c:v>-0.60000000000000031</c:v>
                </c:pt>
                <c:pt idx="940">
                  <c:v>-0.5</c:v>
                </c:pt>
                <c:pt idx="941">
                  <c:v>-0.4</c:v>
                </c:pt>
                <c:pt idx="942">
                  <c:v>-0.30000000000000016</c:v>
                </c:pt>
                <c:pt idx="943">
                  <c:v>-0.2</c:v>
                </c:pt>
                <c:pt idx="944">
                  <c:v>-0.1</c:v>
                </c:pt>
                <c:pt idx="945">
                  <c:v>0</c:v>
                </c:pt>
                <c:pt idx="946">
                  <c:v>0.1</c:v>
                </c:pt>
                <c:pt idx="947">
                  <c:v>0.2</c:v>
                </c:pt>
                <c:pt idx="948">
                  <c:v>0.30000000000000016</c:v>
                </c:pt>
                <c:pt idx="949">
                  <c:v>0.4</c:v>
                </c:pt>
                <c:pt idx="950">
                  <c:v>0.5</c:v>
                </c:pt>
                <c:pt idx="951">
                  <c:v>0.60000000000000031</c:v>
                </c:pt>
                <c:pt idx="952">
                  <c:v>0.70000000000000029</c:v>
                </c:pt>
                <c:pt idx="953">
                  <c:v>0.8</c:v>
                </c:pt>
                <c:pt idx="954">
                  <c:v>0.9</c:v>
                </c:pt>
                <c:pt idx="955">
                  <c:v>1</c:v>
                </c:pt>
                <c:pt idx="956">
                  <c:v>1.1000000000000001</c:v>
                </c:pt>
                <c:pt idx="957">
                  <c:v>1.2</c:v>
                </c:pt>
                <c:pt idx="958">
                  <c:v>1.3</c:v>
                </c:pt>
                <c:pt idx="959">
                  <c:v>1.4</c:v>
                </c:pt>
                <c:pt idx="960">
                  <c:v>1.5</c:v>
                </c:pt>
                <c:pt idx="961">
                  <c:v>1.6</c:v>
                </c:pt>
                <c:pt idx="962">
                  <c:v>1.7</c:v>
                </c:pt>
                <c:pt idx="963">
                  <c:v>1.8</c:v>
                </c:pt>
                <c:pt idx="964">
                  <c:v>1.9000000000000001</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-1.9000000000000001</c:v>
                </c:pt>
                <c:pt idx="988">
                  <c:v>-1.8</c:v>
                </c:pt>
                <c:pt idx="989">
                  <c:v>-1.7</c:v>
                </c:pt>
                <c:pt idx="990">
                  <c:v>-1.6</c:v>
                </c:pt>
                <c:pt idx="991">
                  <c:v>-1.5</c:v>
                </c:pt>
                <c:pt idx="992">
                  <c:v>-1.4</c:v>
                </c:pt>
                <c:pt idx="993">
                  <c:v>-1.3</c:v>
                </c:pt>
                <c:pt idx="994">
                  <c:v>-1.2</c:v>
                </c:pt>
                <c:pt idx="995">
                  <c:v>-1.1000000000000001</c:v>
                </c:pt>
                <c:pt idx="996">
                  <c:v>-1</c:v>
                </c:pt>
                <c:pt idx="997">
                  <c:v>-0.9</c:v>
                </c:pt>
                <c:pt idx="998">
                  <c:v>-0.8</c:v>
                </c:pt>
                <c:pt idx="999">
                  <c:v>-0.70000000000000029</c:v>
                </c:pt>
                <c:pt idx="1000">
                  <c:v>-0.60000000000000031</c:v>
                </c:pt>
                <c:pt idx="1001">
                  <c:v>-0.5</c:v>
                </c:pt>
                <c:pt idx="1002">
                  <c:v>-0.4</c:v>
                </c:pt>
                <c:pt idx="1003">
                  <c:v>-0.30000000000000016</c:v>
                </c:pt>
                <c:pt idx="1004">
                  <c:v>-0.2</c:v>
                </c:pt>
                <c:pt idx="1005">
                  <c:v>-0.1</c:v>
                </c:pt>
                <c:pt idx="1006">
                  <c:v>0</c:v>
                </c:pt>
                <c:pt idx="1007">
                  <c:v>0.1</c:v>
                </c:pt>
                <c:pt idx="1008">
                  <c:v>0.2</c:v>
                </c:pt>
                <c:pt idx="1009">
                  <c:v>0.30000000000000016</c:v>
                </c:pt>
                <c:pt idx="1010">
                  <c:v>0.4</c:v>
                </c:pt>
                <c:pt idx="1011">
                  <c:v>0.5</c:v>
                </c:pt>
                <c:pt idx="1012">
                  <c:v>0.60000000000000031</c:v>
                </c:pt>
                <c:pt idx="1013">
                  <c:v>0.70000000000000029</c:v>
                </c:pt>
                <c:pt idx="1014">
                  <c:v>0.8</c:v>
                </c:pt>
                <c:pt idx="1015">
                  <c:v>0.9</c:v>
                </c:pt>
                <c:pt idx="1016">
                  <c:v>1</c:v>
                </c:pt>
                <c:pt idx="1017">
                  <c:v>1.1000000000000001</c:v>
                </c:pt>
                <c:pt idx="1018">
                  <c:v>1.2</c:v>
                </c:pt>
                <c:pt idx="1019">
                  <c:v>1.3</c:v>
                </c:pt>
                <c:pt idx="1020">
                  <c:v>1.4</c:v>
                </c:pt>
                <c:pt idx="1021">
                  <c:v>1.5</c:v>
                </c:pt>
                <c:pt idx="1022">
                  <c:v>1.6</c:v>
                </c:pt>
                <c:pt idx="1023">
                  <c:v>1.7</c:v>
                </c:pt>
                <c:pt idx="1024">
                  <c:v>1.8</c:v>
                </c:pt>
                <c:pt idx="1025">
                  <c:v>1.9000000000000001</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-1.9000000000000001</c:v>
                </c:pt>
                <c:pt idx="1049">
                  <c:v>-1.8</c:v>
                </c:pt>
                <c:pt idx="1050">
                  <c:v>-1.7</c:v>
                </c:pt>
                <c:pt idx="1051">
                  <c:v>-1.6</c:v>
                </c:pt>
                <c:pt idx="1052">
                  <c:v>-1.5</c:v>
                </c:pt>
                <c:pt idx="1053">
                  <c:v>-1.4</c:v>
                </c:pt>
                <c:pt idx="1054">
                  <c:v>-1.3</c:v>
                </c:pt>
                <c:pt idx="1055">
                  <c:v>-1.2</c:v>
                </c:pt>
                <c:pt idx="1056">
                  <c:v>-1.1000000000000001</c:v>
                </c:pt>
                <c:pt idx="1057">
                  <c:v>-1</c:v>
                </c:pt>
                <c:pt idx="1058">
                  <c:v>-0.9</c:v>
                </c:pt>
                <c:pt idx="1059">
                  <c:v>-0.8</c:v>
                </c:pt>
                <c:pt idx="1060">
                  <c:v>-0.70000000000000029</c:v>
                </c:pt>
                <c:pt idx="1061">
                  <c:v>-0.60000000000000031</c:v>
                </c:pt>
                <c:pt idx="1062">
                  <c:v>-0.5</c:v>
                </c:pt>
                <c:pt idx="1063">
                  <c:v>-0.4</c:v>
                </c:pt>
                <c:pt idx="1064">
                  <c:v>-0.30000000000000016</c:v>
                </c:pt>
                <c:pt idx="1065">
                  <c:v>-0.2</c:v>
                </c:pt>
                <c:pt idx="1066">
                  <c:v>-0.1</c:v>
                </c:pt>
                <c:pt idx="1067">
                  <c:v>0</c:v>
                </c:pt>
                <c:pt idx="1068">
                  <c:v>0.1</c:v>
                </c:pt>
                <c:pt idx="1069">
                  <c:v>0.2</c:v>
                </c:pt>
                <c:pt idx="1070">
                  <c:v>0.30000000000000016</c:v>
                </c:pt>
                <c:pt idx="1071">
                  <c:v>0.4</c:v>
                </c:pt>
                <c:pt idx="1072">
                  <c:v>0.5</c:v>
                </c:pt>
                <c:pt idx="1073">
                  <c:v>0.60000000000000031</c:v>
                </c:pt>
                <c:pt idx="1074">
                  <c:v>0.70000000000000029</c:v>
                </c:pt>
                <c:pt idx="1075">
                  <c:v>0.8</c:v>
                </c:pt>
                <c:pt idx="1076">
                  <c:v>0.9</c:v>
                </c:pt>
                <c:pt idx="1077">
                  <c:v>1</c:v>
                </c:pt>
                <c:pt idx="1078">
                  <c:v>1.1000000000000001</c:v>
                </c:pt>
                <c:pt idx="1079">
                  <c:v>1.2</c:v>
                </c:pt>
                <c:pt idx="1080">
                  <c:v>1.3</c:v>
                </c:pt>
                <c:pt idx="1081">
                  <c:v>1.4</c:v>
                </c:pt>
                <c:pt idx="1082">
                  <c:v>1.5</c:v>
                </c:pt>
                <c:pt idx="1083">
                  <c:v>1.6</c:v>
                </c:pt>
                <c:pt idx="1084">
                  <c:v>1.7</c:v>
                </c:pt>
                <c:pt idx="1085">
                  <c:v>1.8</c:v>
                </c:pt>
                <c:pt idx="1086">
                  <c:v>1.9000000000000001</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-1.9000000000000001</c:v>
                </c:pt>
                <c:pt idx="1110">
                  <c:v>-1.8</c:v>
                </c:pt>
                <c:pt idx="1111">
                  <c:v>-1.7</c:v>
                </c:pt>
                <c:pt idx="1112">
                  <c:v>-1.6</c:v>
                </c:pt>
                <c:pt idx="1113">
                  <c:v>-1.5</c:v>
                </c:pt>
                <c:pt idx="1114">
                  <c:v>-1.4</c:v>
                </c:pt>
                <c:pt idx="1115">
                  <c:v>-1.3</c:v>
                </c:pt>
                <c:pt idx="1116">
                  <c:v>-1.2</c:v>
                </c:pt>
                <c:pt idx="1117">
                  <c:v>-1.1000000000000001</c:v>
                </c:pt>
                <c:pt idx="1118">
                  <c:v>-1</c:v>
                </c:pt>
                <c:pt idx="1119">
                  <c:v>-0.9</c:v>
                </c:pt>
                <c:pt idx="1120">
                  <c:v>-0.8</c:v>
                </c:pt>
                <c:pt idx="1121">
                  <c:v>-0.70000000000000029</c:v>
                </c:pt>
                <c:pt idx="1122">
                  <c:v>-0.60000000000000031</c:v>
                </c:pt>
                <c:pt idx="1123">
                  <c:v>-0.5</c:v>
                </c:pt>
                <c:pt idx="1124">
                  <c:v>-0.4</c:v>
                </c:pt>
                <c:pt idx="1125">
                  <c:v>-0.30000000000000016</c:v>
                </c:pt>
                <c:pt idx="1126">
                  <c:v>-0.2</c:v>
                </c:pt>
                <c:pt idx="1127">
                  <c:v>-0.1</c:v>
                </c:pt>
                <c:pt idx="1128">
                  <c:v>0</c:v>
                </c:pt>
                <c:pt idx="1129">
                  <c:v>0.1</c:v>
                </c:pt>
                <c:pt idx="1130">
                  <c:v>0.2</c:v>
                </c:pt>
                <c:pt idx="1131">
                  <c:v>0.30000000000000016</c:v>
                </c:pt>
                <c:pt idx="1132">
                  <c:v>0.4</c:v>
                </c:pt>
                <c:pt idx="1133">
                  <c:v>0.5</c:v>
                </c:pt>
                <c:pt idx="1134">
                  <c:v>0.60000000000000031</c:v>
                </c:pt>
                <c:pt idx="1135">
                  <c:v>0.70000000000000029</c:v>
                </c:pt>
                <c:pt idx="1136">
                  <c:v>0.8</c:v>
                </c:pt>
                <c:pt idx="1137">
                  <c:v>0.9</c:v>
                </c:pt>
                <c:pt idx="1138">
                  <c:v>1</c:v>
                </c:pt>
                <c:pt idx="1139">
                  <c:v>1.1000000000000001</c:v>
                </c:pt>
                <c:pt idx="1140">
                  <c:v>1.2</c:v>
                </c:pt>
                <c:pt idx="1141">
                  <c:v>1.3</c:v>
                </c:pt>
                <c:pt idx="1142">
                  <c:v>1.4</c:v>
                </c:pt>
                <c:pt idx="1143">
                  <c:v>1.5</c:v>
                </c:pt>
                <c:pt idx="1144">
                  <c:v>1.6</c:v>
                </c:pt>
                <c:pt idx="1145">
                  <c:v>1.7</c:v>
                </c:pt>
                <c:pt idx="1146">
                  <c:v>1.8</c:v>
                </c:pt>
                <c:pt idx="1147">
                  <c:v>1.9000000000000001</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-1.9000000000000001</c:v>
                </c:pt>
                <c:pt idx="1171">
                  <c:v>-1.8</c:v>
                </c:pt>
                <c:pt idx="1172">
                  <c:v>-1.7</c:v>
                </c:pt>
                <c:pt idx="1173">
                  <c:v>-1.6</c:v>
                </c:pt>
                <c:pt idx="1174">
                  <c:v>-1.5</c:v>
                </c:pt>
                <c:pt idx="1175">
                  <c:v>-1.4</c:v>
                </c:pt>
                <c:pt idx="1176">
                  <c:v>-1.3</c:v>
                </c:pt>
                <c:pt idx="1177">
                  <c:v>-1.2</c:v>
                </c:pt>
                <c:pt idx="1178">
                  <c:v>-1.1000000000000001</c:v>
                </c:pt>
                <c:pt idx="1179">
                  <c:v>-1</c:v>
                </c:pt>
                <c:pt idx="1180">
                  <c:v>-0.9</c:v>
                </c:pt>
                <c:pt idx="1181">
                  <c:v>-0.8</c:v>
                </c:pt>
                <c:pt idx="1182">
                  <c:v>-0.70000000000000029</c:v>
                </c:pt>
                <c:pt idx="1183">
                  <c:v>-0.60000000000000031</c:v>
                </c:pt>
                <c:pt idx="1184">
                  <c:v>-0.5</c:v>
                </c:pt>
                <c:pt idx="1185">
                  <c:v>-0.4</c:v>
                </c:pt>
                <c:pt idx="1186">
                  <c:v>-0.30000000000000016</c:v>
                </c:pt>
                <c:pt idx="1187">
                  <c:v>-0.2</c:v>
                </c:pt>
                <c:pt idx="1188">
                  <c:v>-0.1</c:v>
                </c:pt>
                <c:pt idx="1189">
                  <c:v>0</c:v>
                </c:pt>
                <c:pt idx="1190">
                  <c:v>0.1</c:v>
                </c:pt>
                <c:pt idx="1191">
                  <c:v>0.2</c:v>
                </c:pt>
                <c:pt idx="1192">
                  <c:v>0.30000000000000016</c:v>
                </c:pt>
                <c:pt idx="1193">
                  <c:v>0.4</c:v>
                </c:pt>
                <c:pt idx="1194">
                  <c:v>0.5</c:v>
                </c:pt>
                <c:pt idx="1195">
                  <c:v>0.60000000000000031</c:v>
                </c:pt>
                <c:pt idx="1196">
                  <c:v>0.70000000000000029</c:v>
                </c:pt>
                <c:pt idx="1197">
                  <c:v>0.8</c:v>
                </c:pt>
                <c:pt idx="1198">
                  <c:v>0.9</c:v>
                </c:pt>
                <c:pt idx="1199">
                  <c:v>1</c:v>
                </c:pt>
                <c:pt idx="1200">
                  <c:v>1.1000000000000001</c:v>
                </c:pt>
                <c:pt idx="1201">
                  <c:v>1.2</c:v>
                </c:pt>
                <c:pt idx="1202">
                  <c:v>1.3</c:v>
                </c:pt>
                <c:pt idx="1203">
                  <c:v>1.4</c:v>
                </c:pt>
                <c:pt idx="1204">
                  <c:v>1.5</c:v>
                </c:pt>
                <c:pt idx="1205">
                  <c:v>1.6</c:v>
                </c:pt>
                <c:pt idx="1206">
                  <c:v>1.7</c:v>
                </c:pt>
                <c:pt idx="1207">
                  <c:v>1.8</c:v>
                </c:pt>
                <c:pt idx="1208">
                  <c:v>1.9000000000000001</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1.1243080532065161E-3</c:v>
                </c:pt>
                <c:pt idx="1">
                  <c:v>9.2152430118630588E-4</c:v>
                </c:pt>
                <c:pt idx="2">
                  <c:v>5.0057791413275321E-4</c:v>
                </c:pt>
                <c:pt idx="3">
                  <c:v>5.1129929306571763E-4</c:v>
                </c:pt>
                <c:pt idx="4">
                  <c:v>3.0469276147936168E-4</c:v>
                </c:pt>
                <c:pt idx="5">
                  <c:v>1.5552435267057892E-3</c:v>
                </c:pt>
                <c:pt idx="6">
                  <c:v>1.7414719136874116E-3</c:v>
                </c:pt>
                <c:pt idx="7">
                  <c:v>2.8005498076170538E-3</c:v>
                </c:pt>
                <c:pt idx="8">
                  <c:v>3.3123656940034474E-3</c:v>
                </c:pt>
                <c:pt idx="9">
                  <c:v>3.4168633822137025E-3</c:v>
                </c:pt>
                <c:pt idx="10">
                  <c:v>4.9563554570467424E-3</c:v>
                </c:pt>
                <c:pt idx="11">
                  <c:v>5.9914268657924501E-3</c:v>
                </c:pt>
                <c:pt idx="12">
                  <c:v>7.7322149478925096E-3</c:v>
                </c:pt>
                <c:pt idx="13">
                  <c:v>9.4222221041119058E-3</c:v>
                </c:pt>
                <c:pt idx="14">
                  <c:v>1.0025587323982404E-2</c:v>
                </c:pt>
                <c:pt idx="15">
                  <c:v>1.292044543400022E-2</c:v>
                </c:pt>
                <c:pt idx="16">
                  <c:v>1.3414938499697887E-2</c:v>
                </c:pt>
                <c:pt idx="17">
                  <c:v>1.6904006516608821E-2</c:v>
                </c:pt>
                <c:pt idx="18">
                  <c:v>1.9165213801255604E-2</c:v>
                </c:pt>
                <c:pt idx="19">
                  <c:v>2.0683752793216676E-2</c:v>
                </c:pt>
                <c:pt idx="20">
                  <c:v>2.2419407655617122E-2</c:v>
                </c:pt>
                <c:pt idx="21">
                  <c:v>2.5023020442989211E-2</c:v>
                </c:pt>
                <c:pt idx="22">
                  <c:v>2.7785067062459569E-2</c:v>
                </c:pt>
                <c:pt idx="23">
                  <c:v>3.0547372664636214E-2</c:v>
                </c:pt>
                <c:pt idx="24">
                  <c:v>3.3136616634386253E-2</c:v>
                </c:pt>
                <c:pt idx="25">
                  <c:v>3.430613137992395E-2</c:v>
                </c:pt>
                <c:pt idx="26">
                  <c:v>3.5121364292275914E-2</c:v>
                </c:pt>
                <c:pt idx="27">
                  <c:v>3.8459052821547532E-2</c:v>
                </c:pt>
                <c:pt idx="28">
                  <c:v>3.7919592821938936E-2</c:v>
                </c:pt>
                <c:pt idx="29">
                  <c:v>4.037736160919931E-2</c:v>
                </c:pt>
                <c:pt idx="30">
                  <c:v>3.9392985034597643E-2</c:v>
                </c:pt>
                <c:pt idx="31">
                  <c:v>3.9134477194182844E-2</c:v>
                </c:pt>
                <c:pt idx="32">
                  <c:v>3.9439305010067149E-2</c:v>
                </c:pt>
                <c:pt idx="33">
                  <c:v>3.8615065508986184E-2</c:v>
                </c:pt>
                <c:pt idx="34">
                  <c:v>3.8279225113613216E-2</c:v>
                </c:pt>
                <c:pt idx="35">
                  <c:v>3.6886624831685831E-2</c:v>
                </c:pt>
                <c:pt idx="36">
                  <c:v>3.4946222097632533E-2</c:v>
                </c:pt>
                <c:pt idx="37">
                  <c:v>3.2946831490008287E-2</c:v>
                </c:pt>
                <c:pt idx="38">
                  <c:v>3.0715750700340803E-2</c:v>
                </c:pt>
                <c:pt idx="39">
                  <c:v>2.8588156873725026E-2</c:v>
                </c:pt>
                <c:pt idx="40">
                  <c:v>2.6344596462065314E-2</c:v>
                </c:pt>
                <c:pt idx="41">
                  <c:v>2.2167820700133352E-2</c:v>
                </c:pt>
                <c:pt idx="42">
                  <c:v>2.0043987263813411E-2</c:v>
                </c:pt>
                <c:pt idx="43">
                  <c:v>1.8820485259980105E-2</c:v>
                </c:pt>
                <c:pt idx="44">
                  <c:v>1.5912342565589599E-2</c:v>
                </c:pt>
                <c:pt idx="45">
                  <c:v>1.3343246571731733E-2</c:v>
                </c:pt>
                <c:pt idx="46">
                  <c:v>1.2928781564933295E-2</c:v>
                </c:pt>
                <c:pt idx="47">
                  <c:v>9.5751494636017159E-3</c:v>
                </c:pt>
                <c:pt idx="48">
                  <c:v>9.5880963575785492E-3</c:v>
                </c:pt>
                <c:pt idx="49">
                  <c:v>6.8697444690078045E-3</c:v>
                </c:pt>
                <c:pt idx="50">
                  <c:v>5.4485452822262172E-3</c:v>
                </c:pt>
                <c:pt idx="51">
                  <c:v>5.6076481708608288E-3</c:v>
                </c:pt>
                <c:pt idx="52">
                  <c:v>3.2541869392896374E-3</c:v>
                </c:pt>
                <c:pt idx="53">
                  <c:v>2.6547366481887843E-3</c:v>
                </c:pt>
                <c:pt idx="54">
                  <c:v>1.7341678872707144E-3</c:v>
                </c:pt>
                <c:pt idx="55">
                  <c:v>2.9186957515563001E-3</c:v>
                </c:pt>
                <c:pt idx="56">
                  <c:v>1.6798017556589992E-3</c:v>
                </c:pt>
                <c:pt idx="57">
                  <c:v>5.1870081926939763E-4</c:v>
                </c:pt>
                <c:pt idx="58">
                  <c:v>3.171438180299459E-5</c:v>
                </c:pt>
                <c:pt idx="59">
                  <c:v>2.9861736072450142E-4</c:v>
                </c:pt>
                <c:pt idx="60">
                  <c:v>6.3882499284243117E-4</c:v>
                </c:pt>
                <c:pt idx="61">
                  <c:v>6.5834072735478739E-5</c:v>
                </c:pt>
                <c:pt idx="62">
                  <c:v>3.325108121275468E-4</c:v>
                </c:pt>
                <c:pt idx="63">
                  <c:v>5.6297714600764682E-4</c:v>
                </c:pt>
                <c:pt idx="64">
                  <c:v>6.5750203969631939E-4</c:v>
                </c:pt>
                <c:pt idx="65">
                  <c:v>2.0278690013241998E-4</c:v>
                </c:pt>
                <c:pt idx="66">
                  <c:v>4.999272061446995E-5</c:v>
                </c:pt>
                <c:pt idx="67">
                  <c:v>1.9254150441604364E-4</c:v>
                </c:pt>
                <c:pt idx="68">
                  <c:v>7.8793339890292642E-4</c:v>
                </c:pt>
                <c:pt idx="69">
                  <c:v>8.3855335036799603E-4</c:v>
                </c:pt>
                <c:pt idx="70">
                  <c:v>2.0349712024686469E-3</c:v>
                </c:pt>
                <c:pt idx="71">
                  <c:v>2.5319696983922232E-3</c:v>
                </c:pt>
                <c:pt idx="72">
                  <c:v>4.7887401481069829E-3</c:v>
                </c:pt>
                <c:pt idx="73">
                  <c:v>5.1043315141268315E-3</c:v>
                </c:pt>
                <c:pt idx="74">
                  <c:v>6.829606170582086E-3</c:v>
                </c:pt>
                <c:pt idx="75">
                  <c:v>7.4910329637946742E-3</c:v>
                </c:pt>
                <c:pt idx="76">
                  <c:v>1.0546773156608701E-2</c:v>
                </c:pt>
                <c:pt idx="77">
                  <c:v>1.1860869639395075E-2</c:v>
                </c:pt>
                <c:pt idx="78">
                  <c:v>1.3774404732661501E-2</c:v>
                </c:pt>
                <c:pt idx="79">
                  <c:v>1.6549095581239705E-2</c:v>
                </c:pt>
                <c:pt idx="80">
                  <c:v>1.9197225461760531E-2</c:v>
                </c:pt>
                <c:pt idx="81">
                  <c:v>2.1488908202820421E-2</c:v>
                </c:pt>
                <c:pt idx="82">
                  <c:v>2.3023178617540958E-2</c:v>
                </c:pt>
                <c:pt idx="83">
                  <c:v>2.48891299483734E-2</c:v>
                </c:pt>
                <c:pt idx="84">
                  <c:v>2.8976592851026581E-2</c:v>
                </c:pt>
                <c:pt idx="85">
                  <c:v>2.9319767968481247E-2</c:v>
                </c:pt>
                <c:pt idx="86">
                  <c:v>3.2965469910289626E-2</c:v>
                </c:pt>
                <c:pt idx="87">
                  <c:v>3.45175668709337E-2</c:v>
                </c:pt>
                <c:pt idx="88">
                  <c:v>3.643652496161897E-2</c:v>
                </c:pt>
                <c:pt idx="89">
                  <c:v>3.5976938334750831E-2</c:v>
                </c:pt>
                <c:pt idx="90">
                  <c:v>3.7105522991977315E-2</c:v>
                </c:pt>
                <c:pt idx="91">
                  <c:v>3.7452230239816281E-2</c:v>
                </c:pt>
                <c:pt idx="92">
                  <c:v>3.8296489219596233E-2</c:v>
                </c:pt>
                <c:pt idx="93">
                  <c:v>3.7740469621761912E-2</c:v>
                </c:pt>
                <c:pt idx="94">
                  <c:v>3.6674207576085104E-2</c:v>
                </c:pt>
                <c:pt idx="95">
                  <c:v>3.5707533617101182E-2</c:v>
                </c:pt>
                <c:pt idx="96">
                  <c:v>3.3633849525963211E-2</c:v>
                </c:pt>
                <c:pt idx="97">
                  <c:v>3.1339576731189651E-2</c:v>
                </c:pt>
                <c:pt idx="98">
                  <c:v>2.9877737529464512E-2</c:v>
                </c:pt>
                <c:pt idx="99">
                  <c:v>2.8652210100916155E-2</c:v>
                </c:pt>
                <c:pt idx="100">
                  <c:v>2.5652937578045331E-2</c:v>
                </c:pt>
                <c:pt idx="101">
                  <c:v>2.2451868640376415E-2</c:v>
                </c:pt>
                <c:pt idx="102">
                  <c:v>2.0340221838865993E-2</c:v>
                </c:pt>
                <c:pt idx="103">
                  <c:v>1.9416214069922461E-2</c:v>
                </c:pt>
                <c:pt idx="104">
                  <c:v>1.7176442291817369E-2</c:v>
                </c:pt>
                <c:pt idx="105">
                  <c:v>1.3171077654932358E-2</c:v>
                </c:pt>
                <c:pt idx="106">
                  <c:v>1.1960988738538778E-2</c:v>
                </c:pt>
                <c:pt idx="107">
                  <c:v>9.5875135914251768E-3</c:v>
                </c:pt>
                <c:pt idx="108">
                  <c:v>7.8490938945852302E-3</c:v>
                </c:pt>
                <c:pt idx="109">
                  <c:v>5.7862271852374466E-3</c:v>
                </c:pt>
                <c:pt idx="110">
                  <c:v>5.7885970459933839E-3</c:v>
                </c:pt>
                <c:pt idx="111">
                  <c:v>3.6929647159716357E-3</c:v>
                </c:pt>
                <c:pt idx="112">
                  <c:v>3.0163776924104452E-3</c:v>
                </c:pt>
                <c:pt idx="113">
                  <c:v>2.1733160643171798E-3</c:v>
                </c:pt>
                <c:pt idx="114">
                  <c:v>1.9314687510810827E-3</c:v>
                </c:pt>
                <c:pt idx="115">
                  <c:v>4.2046878468889889E-4</c:v>
                </c:pt>
                <c:pt idx="116">
                  <c:v>5.2994427627116531E-4</c:v>
                </c:pt>
                <c:pt idx="117">
                  <c:v>8.81201955994451E-4</c:v>
                </c:pt>
                <c:pt idx="118">
                  <c:v>9.6334004902671262E-4</c:v>
                </c:pt>
                <c:pt idx="119">
                  <c:v>6.2444743850278408E-4</c:v>
                </c:pt>
                <c:pt idx="120">
                  <c:v>5.3539203776652221E-4</c:v>
                </c:pt>
                <c:pt idx="121">
                  <c:v>7.4754858200878828E-4</c:v>
                </c:pt>
                <c:pt idx="122">
                  <c:v>4.9767923891519373E-4</c:v>
                </c:pt>
                <c:pt idx="123">
                  <c:v>7.0955052511962485E-4</c:v>
                </c:pt>
                <c:pt idx="124">
                  <c:v>9.4945073739009323E-4</c:v>
                </c:pt>
                <c:pt idx="125">
                  <c:v>3.5226048324425491E-4</c:v>
                </c:pt>
                <c:pt idx="126">
                  <c:v>6.0346554977664573E-4</c:v>
                </c:pt>
                <c:pt idx="127">
                  <c:v>9.7310284484978138E-4</c:v>
                </c:pt>
                <c:pt idx="128">
                  <c:v>2.4315572645280186E-4</c:v>
                </c:pt>
                <c:pt idx="129">
                  <c:v>1.2340572315816642E-4</c:v>
                </c:pt>
                <c:pt idx="130">
                  <c:v>8.662254597299494E-4</c:v>
                </c:pt>
                <c:pt idx="131">
                  <c:v>6.5178456773935128E-4</c:v>
                </c:pt>
                <c:pt idx="132">
                  <c:v>6.7493683339600434E-4</c:v>
                </c:pt>
                <c:pt idx="133">
                  <c:v>1.1306949782247872E-3</c:v>
                </c:pt>
                <c:pt idx="134">
                  <c:v>2.3946773151352647E-3</c:v>
                </c:pt>
                <c:pt idx="135">
                  <c:v>4.1536163556265965E-3</c:v>
                </c:pt>
                <c:pt idx="136">
                  <c:v>5.7223094075024164E-3</c:v>
                </c:pt>
                <c:pt idx="137">
                  <c:v>7.2340704325461287E-3</c:v>
                </c:pt>
                <c:pt idx="138">
                  <c:v>9.7951401528494041E-3</c:v>
                </c:pt>
                <c:pt idx="139">
                  <c:v>1.1950665511716169E-2</c:v>
                </c:pt>
                <c:pt idx="140">
                  <c:v>1.3624634394737262E-2</c:v>
                </c:pt>
                <c:pt idx="141">
                  <c:v>1.7109343580212849E-2</c:v>
                </c:pt>
                <c:pt idx="142">
                  <c:v>1.9767160627560943E-2</c:v>
                </c:pt>
                <c:pt idx="143">
                  <c:v>2.1262331450297916E-2</c:v>
                </c:pt>
                <c:pt idx="144">
                  <c:v>2.4597131273284608E-2</c:v>
                </c:pt>
                <c:pt idx="145">
                  <c:v>2.6904919380580334E-2</c:v>
                </c:pt>
                <c:pt idx="146">
                  <c:v>2.892749336408874E-2</c:v>
                </c:pt>
                <c:pt idx="147">
                  <c:v>2.9361513334781927E-2</c:v>
                </c:pt>
                <c:pt idx="148">
                  <c:v>3.2769062856127941E-2</c:v>
                </c:pt>
                <c:pt idx="149">
                  <c:v>3.4290809245511131E-2</c:v>
                </c:pt>
                <c:pt idx="150">
                  <c:v>3.4974580929883071E-2</c:v>
                </c:pt>
                <c:pt idx="151">
                  <c:v>3.5883256554563363E-2</c:v>
                </c:pt>
                <c:pt idx="152">
                  <c:v>3.6425083081396054E-2</c:v>
                </c:pt>
                <c:pt idx="153">
                  <c:v>3.5470631546269879E-2</c:v>
                </c:pt>
                <c:pt idx="154">
                  <c:v>3.6418392346560885E-2</c:v>
                </c:pt>
                <c:pt idx="155">
                  <c:v>3.4791794731362853E-2</c:v>
                </c:pt>
                <c:pt idx="156">
                  <c:v>3.3405216370256785E-2</c:v>
                </c:pt>
                <c:pt idx="157">
                  <c:v>3.1163045656018105E-2</c:v>
                </c:pt>
                <c:pt idx="158">
                  <c:v>3.0342540992841387E-2</c:v>
                </c:pt>
                <c:pt idx="159">
                  <c:v>2.8361737054293842E-2</c:v>
                </c:pt>
                <c:pt idx="160">
                  <c:v>2.6803823499289895E-2</c:v>
                </c:pt>
                <c:pt idx="161">
                  <c:v>2.3650486439395428E-2</c:v>
                </c:pt>
                <c:pt idx="162">
                  <c:v>2.1786825876035747E-2</c:v>
                </c:pt>
                <c:pt idx="163">
                  <c:v>1.8785221847893777E-2</c:v>
                </c:pt>
                <c:pt idx="164">
                  <c:v>1.7323755599756688E-2</c:v>
                </c:pt>
                <c:pt idx="165">
                  <c:v>1.5141954032113342E-2</c:v>
                </c:pt>
                <c:pt idx="166">
                  <c:v>1.2257004292563474E-2</c:v>
                </c:pt>
                <c:pt idx="167">
                  <c:v>1.040496542007307E-2</c:v>
                </c:pt>
                <c:pt idx="168">
                  <c:v>7.3486238503908501E-3</c:v>
                </c:pt>
                <c:pt idx="169">
                  <c:v>6.5877295547646809E-3</c:v>
                </c:pt>
                <c:pt idx="170">
                  <c:v>3.9680434023251394E-3</c:v>
                </c:pt>
                <c:pt idx="171">
                  <c:v>2.6894002808338299E-3</c:v>
                </c:pt>
                <c:pt idx="172">
                  <c:v>1.9586419007661775E-3</c:v>
                </c:pt>
                <c:pt idx="173">
                  <c:v>3.5230903044383428E-4</c:v>
                </c:pt>
                <c:pt idx="174">
                  <c:v>3.1027740486921338E-4</c:v>
                </c:pt>
                <c:pt idx="175">
                  <c:v>3.0454425308901455E-4</c:v>
                </c:pt>
                <c:pt idx="176">
                  <c:v>6.0269543004452419E-5</c:v>
                </c:pt>
                <c:pt idx="177">
                  <c:v>6.0209684259072244E-4</c:v>
                </c:pt>
                <c:pt idx="178">
                  <c:v>1.7789621621878838E-4</c:v>
                </c:pt>
                <c:pt idx="179">
                  <c:v>5.5414161915765594E-5</c:v>
                </c:pt>
                <c:pt idx="180">
                  <c:v>5.7919749271538698E-4</c:v>
                </c:pt>
                <c:pt idx="181">
                  <c:v>7.9804244012720367E-4</c:v>
                </c:pt>
                <c:pt idx="182">
                  <c:v>4.1908058531328016E-4</c:v>
                </c:pt>
                <c:pt idx="183">
                  <c:v>2.4401584418599166E-4</c:v>
                </c:pt>
                <c:pt idx="184">
                  <c:v>7.8108481506005724E-4</c:v>
                </c:pt>
                <c:pt idx="185">
                  <c:v>2.6873843218612806E-4</c:v>
                </c:pt>
                <c:pt idx="186">
                  <c:v>6.599305718667242E-4</c:v>
                </c:pt>
                <c:pt idx="187">
                  <c:v>7.1985749506203018E-4</c:v>
                </c:pt>
                <c:pt idx="188">
                  <c:v>2.5725147379075458E-4</c:v>
                </c:pt>
                <c:pt idx="189">
                  <c:v>9.8435937069863647E-4</c:v>
                </c:pt>
                <c:pt idx="190">
                  <c:v>6.6082837760263083E-4</c:v>
                </c:pt>
                <c:pt idx="191">
                  <c:v>5.6293365385869771E-4</c:v>
                </c:pt>
                <c:pt idx="192">
                  <c:v>8.4928549383684194E-4</c:v>
                </c:pt>
                <c:pt idx="193">
                  <c:v>7.5969861847745149E-4</c:v>
                </c:pt>
                <c:pt idx="194">
                  <c:v>2.9902734385086043E-4</c:v>
                </c:pt>
                <c:pt idx="195">
                  <c:v>1.0080215715318605E-3</c:v>
                </c:pt>
                <c:pt idx="196">
                  <c:v>2.8842088645782181E-3</c:v>
                </c:pt>
                <c:pt idx="197">
                  <c:v>5.098038287605515E-3</c:v>
                </c:pt>
                <c:pt idx="198">
                  <c:v>6.3268515556935785E-3</c:v>
                </c:pt>
                <c:pt idx="199">
                  <c:v>8.0419838453320448E-3</c:v>
                </c:pt>
                <c:pt idx="200">
                  <c:v>9.2704853936183846E-3</c:v>
                </c:pt>
                <c:pt idx="201">
                  <c:v>1.2691846313778317E-2</c:v>
                </c:pt>
                <c:pt idx="202">
                  <c:v>1.4711060441997345E-2</c:v>
                </c:pt>
                <c:pt idx="203">
                  <c:v>1.7058421413254213E-2</c:v>
                </c:pt>
                <c:pt idx="204">
                  <c:v>2.0353536259690611E-2</c:v>
                </c:pt>
                <c:pt idx="205">
                  <c:v>2.1580381394770941E-2</c:v>
                </c:pt>
                <c:pt idx="206">
                  <c:v>2.4471897909478506E-2</c:v>
                </c:pt>
                <c:pt idx="207">
                  <c:v>2.6580728743741931E-2</c:v>
                </c:pt>
                <c:pt idx="208">
                  <c:v>2.9214846688856246E-2</c:v>
                </c:pt>
                <c:pt idx="209">
                  <c:v>3.0753438465021089E-2</c:v>
                </c:pt>
                <c:pt idx="210">
                  <c:v>3.1991632420999221E-2</c:v>
                </c:pt>
                <c:pt idx="211">
                  <c:v>3.3529573679519711E-2</c:v>
                </c:pt>
                <c:pt idx="212">
                  <c:v>3.3584875777265176E-2</c:v>
                </c:pt>
                <c:pt idx="213">
                  <c:v>3.3509540692290618E-2</c:v>
                </c:pt>
                <c:pt idx="214">
                  <c:v>3.3725957229128502E-2</c:v>
                </c:pt>
                <c:pt idx="215">
                  <c:v>3.3943966334357721E-2</c:v>
                </c:pt>
                <c:pt idx="216">
                  <c:v>3.3319626023599731E-2</c:v>
                </c:pt>
                <c:pt idx="217">
                  <c:v>3.0774848924412245E-2</c:v>
                </c:pt>
                <c:pt idx="218">
                  <c:v>3.0319278818858333E-2</c:v>
                </c:pt>
                <c:pt idx="219">
                  <c:v>2.8381612545349846E-2</c:v>
                </c:pt>
                <c:pt idx="220">
                  <c:v>2.6851973180197899E-2</c:v>
                </c:pt>
                <c:pt idx="221">
                  <c:v>2.3611055110969052E-2</c:v>
                </c:pt>
                <c:pt idx="222">
                  <c:v>2.1301660554107291E-2</c:v>
                </c:pt>
                <c:pt idx="223">
                  <c:v>1.8534974841657469E-2</c:v>
                </c:pt>
                <c:pt idx="224">
                  <c:v>1.7224918658596093E-2</c:v>
                </c:pt>
                <c:pt idx="225">
                  <c:v>1.4413241695930581E-2</c:v>
                </c:pt>
                <c:pt idx="226">
                  <c:v>1.1911126869194323E-2</c:v>
                </c:pt>
                <c:pt idx="227">
                  <c:v>1.0525832268327883E-2</c:v>
                </c:pt>
                <c:pt idx="228">
                  <c:v>7.7867403228482771E-3</c:v>
                </c:pt>
                <c:pt idx="229">
                  <c:v>6.1812107953815492E-3</c:v>
                </c:pt>
                <c:pt idx="230">
                  <c:v>3.9238225690978222E-3</c:v>
                </c:pt>
                <c:pt idx="231">
                  <c:v>1.7625700220652407E-3</c:v>
                </c:pt>
                <c:pt idx="232">
                  <c:v>4.6946920470545303E-4</c:v>
                </c:pt>
                <c:pt idx="233">
                  <c:v>7.958389776677072E-4</c:v>
                </c:pt>
                <c:pt idx="234">
                  <c:v>8.027015826232377E-4</c:v>
                </c:pt>
                <c:pt idx="235">
                  <c:v>3.6029822019715006E-4</c:v>
                </c:pt>
                <c:pt idx="236">
                  <c:v>4.9159396677219672E-4</c:v>
                </c:pt>
                <c:pt idx="237">
                  <c:v>6.1017641377560886E-4</c:v>
                </c:pt>
                <c:pt idx="238">
                  <c:v>1.6357759384671956E-4</c:v>
                </c:pt>
                <c:pt idx="239">
                  <c:v>5.4919513076719041E-4</c:v>
                </c:pt>
                <c:pt idx="240">
                  <c:v>2.0098561179910491E-4</c:v>
                </c:pt>
                <c:pt idx="241">
                  <c:v>7.5612450940910534E-4</c:v>
                </c:pt>
                <c:pt idx="242">
                  <c:v>8.1185914737442764E-5</c:v>
                </c:pt>
                <c:pt idx="243">
                  <c:v>2.0319357778165591E-4</c:v>
                </c:pt>
                <c:pt idx="244">
                  <c:v>1.6213129055190585E-5</c:v>
                </c:pt>
                <c:pt idx="245">
                  <c:v>3.6084126914314243E-4</c:v>
                </c:pt>
                <c:pt idx="246">
                  <c:v>4.6696446582938906E-4</c:v>
                </c:pt>
                <c:pt idx="247">
                  <c:v>3.1051407119778E-4</c:v>
                </c:pt>
                <c:pt idx="248">
                  <c:v>5.837201868857672E-4</c:v>
                </c:pt>
                <c:pt idx="249">
                  <c:v>3.5066345948702555E-4</c:v>
                </c:pt>
                <c:pt idx="250">
                  <c:v>3.4519493158288305E-4</c:v>
                </c:pt>
                <c:pt idx="251">
                  <c:v>2.9919846053215048E-4</c:v>
                </c:pt>
                <c:pt idx="252">
                  <c:v>4.1415541316388324E-4</c:v>
                </c:pt>
                <c:pt idx="253">
                  <c:v>4.4060027878720104E-4</c:v>
                </c:pt>
                <c:pt idx="254">
                  <c:v>3.5472202974837805E-4</c:v>
                </c:pt>
                <c:pt idx="255">
                  <c:v>5.6572217111582591E-5</c:v>
                </c:pt>
                <c:pt idx="256">
                  <c:v>7.5071455923028262E-4</c:v>
                </c:pt>
                <c:pt idx="257">
                  <c:v>2.6128272793898984E-4</c:v>
                </c:pt>
                <c:pt idx="258">
                  <c:v>2.9243022736297358E-3</c:v>
                </c:pt>
                <c:pt idx="259">
                  <c:v>4.8986764023509306E-3</c:v>
                </c:pt>
                <c:pt idx="260">
                  <c:v>6.6860859641216675E-3</c:v>
                </c:pt>
                <c:pt idx="261">
                  <c:v>8.0712664267846151E-3</c:v>
                </c:pt>
                <c:pt idx="262">
                  <c:v>1.1062955021142221E-2</c:v>
                </c:pt>
                <c:pt idx="263">
                  <c:v>1.2360715337585648E-2</c:v>
                </c:pt>
                <c:pt idx="264">
                  <c:v>1.4828286042588045E-2</c:v>
                </c:pt>
                <c:pt idx="265">
                  <c:v>1.7535060557737882E-2</c:v>
                </c:pt>
                <c:pt idx="266">
                  <c:v>1.9450651988933365E-2</c:v>
                </c:pt>
                <c:pt idx="267">
                  <c:v>2.2756976665386241E-2</c:v>
                </c:pt>
                <c:pt idx="268">
                  <c:v>2.4315806824282409E-2</c:v>
                </c:pt>
                <c:pt idx="269">
                  <c:v>2.6158000268031507E-2</c:v>
                </c:pt>
                <c:pt idx="270">
                  <c:v>2.7697570454432177E-2</c:v>
                </c:pt>
                <c:pt idx="271">
                  <c:v>2.9431545395383372E-2</c:v>
                </c:pt>
                <c:pt idx="272">
                  <c:v>3.0899280817952242E-2</c:v>
                </c:pt>
                <c:pt idx="273">
                  <c:v>3.1926529887839228E-2</c:v>
                </c:pt>
                <c:pt idx="274">
                  <c:v>3.1953038643340183E-2</c:v>
                </c:pt>
                <c:pt idx="275">
                  <c:v>3.1579751376625782E-2</c:v>
                </c:pt>
                <c:pt idx="276">
                  <c:v>3.2381226812060078E-2</c:v>
                </c:pt>
                <c:pt idx="277">
                  <c:v>3.059853392097615E-2</c:v>
                </c:pt>
                <c:pt idx="278">
                  <c:v>3.0402619995256876E-2</c:v>
                </c:pt>
                <c:pt idx="279">
                  <c:v>2.8332891371641401E-2</c:v>
                </c:pt>
                <c:pt idx="280">
                  <c:v>2.6524984796954566E-2</c:v>
                </c:pt>
                <c:pt idx="281">
                  <c:v>2.4974754925967468E-2</c:v>
                </c:pt>
                <c:pt idx="282">
                  <c:v>2.2843541953816011E-2</c:v>
                </c:pt>
                <c:pt idx="283">
                  <c:v>1.881242897778241E-2</c:v>
                </c:pt>
                <c:pt idx="284">
                  <c:v>1.6995476194475823E-2</c:v>
                </c:pt>
                <c:pt idx="285">
                  <c:v>1.5535632417285032E-2</c:v>
                </c:pt>
                <c:pt idx="286">
                  <c:v>1.2813069373968797E-2</c:v>
                </c:pt>
                <c:pt idx="287">
                  <c:v>1.1192018615591501E-2</c:v>
                </c:pt>
                <c:pt idx="288">
                  <c:v>8.1647222476320253E-3</c:v>
                </c:pt>
                <c:pt idx="289">
                  <c:v>5.4128016659439676E-3</c:v>
                </c:pt>
                <c:pt idx="290">
                  <c:v>3.7936042648620181E-3</c:v>
                </c:pt>
                <c:pt idx="291">
                  <c:v>2.1075752974383083E-3</c:v>
                </c:pt>
                <c:pt idx="292">
                  <c:v>1.2152169358230801E-3</c:v>
                </c:pt>
                <c:pt idx="293">
                  <c:v>3.5311943749002797E-4</c:v>
                </c:pt>
                <c:pt idx="294">
                  <c:v>2.4594337148896631E-4</c:v>
                </c:pt>
                <c:pt idx="295">
                  <c:v>3.0182832301442632E-4</c:v>
                </c:pt>
                <c:pt idx="296">
                  <c:v>7.6011295307647805E-4</c:v>
                </c:pt>
                <c:pt idx="297">
                  <c:v>2.3830095564500092E-4</c:v>
                </c:pt>
                <c:pt idx="298">
                  <c:v>8.7362899201816281E-4</c:v>
                </c:pt>
                <c:pt idx="299">
                  <c:v>9.3149080110723598E-4</c:v>
                </c:pt>
                <c:pt idx="300">
                  <c:v>3.5605009002120301E-4</c:v>
                </c:pt>
                <c:pt idx="301">
                  <c:v>2.1910322795960075E-4</c:v>
                </c:pt>
                <c:pt idx="302">
                  <c:v>1.1091072627702887E-4</c:v>
                </c:pt>
                <c:pt idx="303">
                  <c:v>3.1419722247353504E-4</c:v>
                </c:pt>
                <c:pt idx="304">
                  <c:v>1.9890264548393175E-5</c:v>
                </c:pt>
                <c:pt idx="305">
                  <c:v>2.7130554569754239E-4</c:v>
                </c:pt>
                <c:pt idx="306">
                  <c:v>7.6429514058604911E-4</c:v>
                </c:pt>
                <c:pt idx="307">
                  <c:v>3.8446535804205191E-4</c:v>
                </c:pt>
                <c:pt idx="308">
                  <c:v>8.9450634824528492E-4</c:v>
                </c:pt>
                <c:pt idx="309">
                  <c:v>6.592855069932253E-4</c:v>
                </c:pt>
                <c:pt idx="310">
                  <c:v>7.0384563842044922E-5</c:v>
                </c:pt>
                <c:pt idx="311">
                  <c:v>1.2991843147275981E-4</c:v>
                </c:pt>
                <c:pt idx="312">
                  <c:v>5.1962646011326783E-4</c:v>
                </c:pt>
                <c:pt idx="313">
                  <c:v>6.107877886653288E-4</c:v>
                </c:pt>
                <c:pt idx="314">
                  <c:v>7.6444484899233778E-4</c:v>
                </c:pt>
                <c:pt idx="315">
                  <c:v>5.4131863671769381E-4</c:v>
                </c:pt>
                <c:pt idx="316">
                  <c:v>5.6308334617866367E-4</c:v>
                </c:pt>
                <c:pt idx="317">
                  <c:v>8.7671332241647329E-4</c:v>
                </c:pt>
                <c:pt idx="318">
                  <c:v>9.8885693693559853E-4</c:v>
                </c:pt>
                <c:pt idx="319">
                  <c:v>7.5798386195651164E-4</c:v>
                </c:pt>
                <c:pt idx="320">
                  <c:v>2.6790454532453407E-3</c:v>
                </c:pt>
                <c:pt idx="321">
                  <c:v>3.3902409007084437E-3</c:v>
                </c:pt>
                <c:pt idx="322">
                  <c:v>5.2623841932787152E-3</c:v>
                </c:pt>
                <c:pt idx="323">
                  <c:v>8.4335048753788229E-3</c:v>
                </c:pt>
                <c:pt idx="324">
                  <c:v>1.0978284495539441E-2</c:v>
                </c:pt>
                <c:pt idx="325">
                  <c:v>1.3071857586144006E-2</c:v>
                </c:pt>
                <c:pt idx="326">
                  <c:v>1.450449213810022E-2</c:v>
                </c:pt>
                <c:pt idx="327">
                  <c:v>1.7922382294534342E-2</c:v>
                </c:pt>
                <c:pt idx="328">
                  <c:v>1.9126329354847007E-2</c:v>
                </c:pt>
                <c:pt idx="329">
                  <c:v>2.3045553244700805E-2</c:v>
                </c:pt>
                <c:pt idx="330">
                  <c:v>2.4923927814594429E-2</c:v>
                </c:pt>
                <c:pt idx="331">
                  <c:v>2.6059945056886202E-2</c:v>
                </c:pt>
                <c:pt idx="332">
                  <c:v>2.7751573349141849E-2</c:v>
                </c:pt>
                <c:pt idx="333">
                  <c:v>2.9130599365750989E-2</c:v>
                </c:pt>
                <c:pt idx="334">
                  <c:v>2.8459723838149716E-2</c:v>
                </c:pt>
                <c:pt idx="335">
                  <c:v>2.9533289094087825E-2</c:v>
                </c:pt>
                <c:pt idx="336">
                  <c:v>2.9709027844880005E-2</c:v>
                </c:pt>
                <c:pt idx="337">
                  <c:v>3.0018448064827712E-2</c:v>
                </c:pt>
                <c:pt idx="338">
                  <c:v>2.8116637026807972E-2</c:v>
                </c:pt>
                <c:pt idx="339">
                  <c:v>2.7145150119816309E-2</c:v>
                </c:pt>
                <c:pt idx="340">
                  <c:v>2.5487266513136552E-2</c:v>
                </c:pt>
                <c:pt idx="341">
                  <c:v>2.3559356927940603E-2</c:v>
                </c:pt>
                <c:pt idx="342">
                  <c:v>2.2132794652849751E-2</c:v>
                </c:pt>
                <c:pt idx="343">
                  <c:v>1.9349750142842514E-2</c:v>
                </c:pt>
                <c:pt idx="344">
                  <c:v>1.8315081192261745E-2</c:v>
                </c:pt>
                <c:pt idx="345">
                  <c:v>1.4805359413877167E-2</c:v>
                </c:pt>
                <c:pt idx="346">
                  <c:v>1.3369561522276033E-2</c:v>
                </c:pt>
                <c:pt idx="347">
                  <c:v>1.1503440602011018E-2</c:v>
                </c:pt>
                <c:pt idx="348">
                  <c:v>7.8879820702093296E-3</c:v>
                </c:pt>
                <c:pt idx="349">
                  <c:v>5.431260369861142E-3</c:v>
                </c:pt>
                <c:pt idx="350">
                  <c:v>3.4999890980163171E-3</c:v>
                </c:pt>
                <c:pt idx="351">
                  <c:v>2.950322817611469E-3</c:v>
                </c:pt>
                <c:pt idx="352">
                  <c:v>9.6950814414718323E-4</c:v>
                </c:pt>
                <c:pt idx="353">
                  <c:v>6.4119916098247449E-4</c:v>
                </c:pt>
                <c:pt idx="354">
                  <c:v>3.8552550339128439E-4</c:v>
                </c:pt>
                <c:pt idx="355">
                  <c:v>1.5345000239405348E-5</c:v>
                </c:pt>
                <c:pt idx="356">
                  <c:v>9.6297572058449282E-4</c:v>
                </c:pt>
                <c:pt idx="357">
                  <c:v>1.2676481388624881E-4</c:v>
                </c:pt>
                <c:pt idx="358">
                  <c:v>9.7819536480073677E-4</c:v>
                </c:pt>
                <c:pt idx="359">
                  <c:v>7.7141164722943579E-4</c:v>
                </c:pt>
                <c:pt idx="360">
                  <c:v>1.2924936420804519E-4</c:v>
                </c:pt>
                <c:pt idx="361">
                  <c:v>2.173355004204289E-4</c:v>
                </c:pt>
                <c:pt idx="362">
                  <c:v>2.2189447583520613E-4</c:v>
                </c:pt>
                <c:pt idx="363">
                  <c:v>2.8714501865731104E-4</c:v>
                </c:pt>
                <c:pt idx="364">
                  <c:v>2.2787970966693601E-4</c:v>
                </c:pt>
                <c:pt idx="365">
                  <c:v>3.1528999288978852E-4</c:v>
                </c:pt>
                <c:pt idx="366">
                  <c:v>3.8614199867258777E-4</c:v>
                </c:pt>
                <c:pt idx="367">
                  <c:v>3.1372160518173642E-4</c:v>
                </c:pt>
                <c:pt idx="368">
                  <c:v>4.42106306523596E-4</c:v>
                </c:pt>
                <c:pt idx="369">
                  <c:v>3.026514988938136E-4</c:v>
                </c:pt>
                <c:pt idx="370">
                  <c:v>5.2513267845063344E-4</c:v>
                </c:pt>
                <c:pt idx="371">
                  <c:v>8.7058390565715232E-4</c:v>
                </c:pt>
                <c:pt idx="372">
                  <c:v>1.9518206521268284E-4</c:v>
                </c:pt>
                <c:pt idx="373">
                  <c:v>7.1528658410357289E-4</c:v>
                </c:pt>
                <c:pt idx="374">
                  <c:v>2.5193965023137305E-4</c:v>
                </c:pt>
                <c:pt idx="375">
                  <c:v>4.8187870744702374E-4</c:v>
                </c:pt>
                <c:pt idx="376">
                  <c:v>4.8946800790493935E-4</c:v>
                </c:pt>
                <c:pt idx="377">
                  <c:v>3.7682063517008616E-4</c:v>
                </c:pt>
                <c:pt idx="378">
                  <c:v>5.585514715774299E-4</c:v>
                </c:pt>
                <c:pt idx="379">
                  <c:v>7.4102509947299031E-5</c:v>
                </c:pt>
                <c:pt idx="380">
                  <c:v>5.2513535140230235E-5</c:v>
                </c:pt>
                <c:pt idx="381">
                  <c:v>4.0758050608562187E-4</c:v>
                </c:pt>
                <c:pt idx="382">
                  <c:v>2.7730360025762265E-3</c:v>
                </c:pt>
                <c:pt idx="383">
                  <c:v>4.2884257495621903E-3</c:v>
                </c:pt>
                <c:pt idx="384">
                  <c:v>5.5130552003689066E-3</c:v>
                </c:pt>
                <c:pt idx="385">
                  <c:v>7.6268306644999406E-3</c:v>
                </c:pt>
                <c:pt idx="386">
                  <c:v>1.1632280513099186E-2</c:v>
                </c:pt>
                <c:pt idx="387">
                  <c:v>1.381052522007379E-2</c:v>
                </c:pt>
                <c:pt idx="388">
                  <c:v>1.5498925616827993E-2</c:v>
                </c:pt>
                <c:pt idx="389">
                  <c:v>1.7873554805454848E-2</c:v>
                </c:pt>
                <c:pt idx="390">
                  <c:v>2.0761530518166708E-2</c:v>
                </c:pt>
                <c:pt idx="391">
                  <c:v>2.2049336573733119E-2</c:v>
                </c:pt>
                <c:pt idx="392">
                  <c:v>2.3245797787425745E-2</c:v>
                </c:pt>
                <c:pt idx="393">
                  <c:v>2.5166089749391767E-2</c:v>
                </c:pt>
                <c:pt idx="394">
                  <c:v>2.6484115653857793E-2</c:v>
                </c:pt>
                <c:pt idx="395">
                  <c:v>2.8343222449130005E-2</c:v>
                </c:pt>
                <c:pt idx="396">
                  <c:v>2.7794813245375402E-2</c:v>
                </c:pt>
                <c:pt idx="397">
                  <c:v>2.7078490121109088E-2</c:v>
                </c:pt>
                <c:pt idx="398">
                  <c:v>2.765613859663785E-2</c:v>
                </c:pt>
                <c:pt idx="399">
                  <c:v>2.6130661981477458E-2</c:v>
                </c:pt>
                <c:pt idx="400">
                  <c:v>2.5070769741675682E-2</c:v>
                </c:pt>
                <c:pt idx="401">
                  <c:v>2.4295390435347702E-2</c:v>
                </c:pt>
                <c:pt idx="402">
                  <c:v>2.2901247722057202E-2</c:v>
                </c:pt>
                <c:pt idx="403">
                  <c:v>1.9890486933368548E-2</c:v>
                </c:pt>
                <c:pt idx="404">
                  <c:v>1.719776622754509E-2</c:v>
                </c:pt>
                <c:pt idx="405">
                  <c:v>1.5175882870746038E-2</c:v>
                </c:pt>
                <c:pt idx="406">
                  <c:v>1.3709544595750087E-2</c:v>
                </c:pt>
                <c:pt idx="407">
                  <c:v>1.0737291565995798E-2</c:v>
                </c:pt>
                <c:pt idx="408">
                  <c:v>7.925309909996292E-3</c:v>
                </c:pt>
                <c:pt idx="409">
                  <c:v>5.5481163536600028E-3</c:v>
                </c:pt>
                <c:pt idx="410">
                  <c:v>4.4857294610864762E-3</c:v>
                </c:pt>
                <c:pt idx="411">
                  <c:v>2.8852823309363763E-3</c:v>
                </c:pt>
                <c:pt idx="412">
                  <c:v>1.7023366189251976E-4</c:v>
                </c:pt>
                <c:pt idx="413">
                  <c:v>4.0751060816780651E-4</c:v>
                </c:pt>
                <c:pt idx="414">
                  <c:v>3.0364216385581289E-4</c:v>
                </c:pt>
                <c:pt idx="415">
                  <c:v>4.5332848568779502E-4</c:v>
                </c:pt>
                <c:pt idx="416">
                  <c:v>9.9394248713091768E-4</c:v>
                </c:pt>
                <c:pt idx="417">
                  <c:v>7.7323004338672127E-4</c:v>
                </c:pt>
                <c:pt idx="418">
                  <c:v>3.704721746134455E-4</c:v>
                </c:pt>
                <c:pt idx="419">
                  <c:v>2.0206391109643299E-4</c:v>
                </c:pt>
                <c:pt idx="420">
                  <c:v>7.0110886411266248E-4</c:v>
                </c:pt>
                <c:pt idx="421">
                  <c:v>1.9110284334567166E-4</c:v>
                </c:pt>
                <c:pt idx="422">
                  <c:v>9.4375504823462564E-5</c:v>
                </c:pt>
                <c:pt idx="423">
                  <c:v>9.6247549610125032E-4</c:v>
                </c:pt>
                <c:pt idx="424">
                  <c:v>4.8533045709949011E-4</c:v>
                </c:pt>
                <c:pt idx="425">
                  <c:v>6.4961567409106647E-4</c:v>
                </c:pt>
                <c:pt idx="426">
                  <c:v>7.8505581342144944E-4</c:v>
                </c:pt>
                <c:pt idx="427">
                  <c:v>7.0800402915815737E-4</c:v>
                </c:pt>
                <c:pt idx="428">
                  <c:v>8.6866581959010836E-4</c:v>
                </c:pt>
                <c:pt idx="429">
                  <c:v>7.5174206784318887E-4</c:v>
                </c:pt>
                <c:pt idx="430">
                  <c:v>2.0755661940168225E-4</c:v>
                </c:pt>
                <c:pt idx="431">
                  <c:v>2.2235317888807105E-4</c:v>
                </c:pt>
                <c:pt idx="432">
                  <c:v>5.6614962493239938E-5</c:v>
                </c:pt>
                <c:pt idx="433">
                  <c:v>1.6498810716230729E-4</c:v>
                </c:pt>
                <c:pt idx="434">
                  <c:v>9.4742168650938747E-4</c:v>
                </c:pt>
                <c:pt idx="435">
                  <c:v>8.3694454844841727E-4</c:v>
                </c:pt>
                <c:pt idx="436">
                  <c:v>9.6425540019491054E-4</c:v>
                </c:pt>
                <c:pt idx="437">
                  <c:v>9.1000091732128436E-4</c:v>
                </c:pt>
                <c:pt idx="438">
                  <c:v>1.8912484415147386E-4</c:v>
                </c:pt>
                <c:pt idx="439">
                  <c:v>1.1883295644954352E-4</c:v>
                </c:pt>
                <c:pt idx="440">
                  <c:v>4.5542846706769752E-4</c:v>
                </c:pt>
                <c:pt idx="441">
                  <c:v>8.9972975333868792E-4</c:v>
                </c:pt>
                <c:pt idx="442">
                  <c:v>3.7187061500236647E-4</c:v>
                </c:pt>
                <c:pt idx="443">
                  <c:v>8.6760454144853207E-4</c:v>
                </c:pt>
                <c:pt idx="444">
                  <c:v>1.9292144768570153E-3</c:v>
                </c:pt>
                <c:pt idx="445">
                  <c:v>4.0409374664116182E-3</c:v>
                </c:pt>
                <c:pt idx="446">
                  <c:v>5.6162667459029991E-3</c:v>
                </c:pt>
                <c:pt idx="447">
                  <c:v>9.6210534372404462E-3</c:v>
                </c:pt>
                <c:pt idx="448">
                  <c:v>1.1791304285035343E-2</c:v>
                </c:pt>
                <c:pt idx="449">
                  <c:v>1.4763600902035445E-2</c:v>
                </c:pt>
                <c:pt idx="450">
                  <c:v>1.7101233509483171E-2</c:v>
                </c:pt>
                <c:pt idx="451">
                  <c:v>1.8012037034851859E-2</c:v>
                </c:pt>
                <c:pt idx="452">
                  <c:v>2.0606963083183948E-2</c:v>
                </c:pt>
                <c:pt idx="453">
                  <c:v>2.1208192151019125E-2</c:v>
                </c:pt>
                <c:pt idx="454">
                  <c:v>2.3385291962305689E-2</c:v>
                </c:pt>
                <c:pt idx="455">
                  <c:v>2.5171481916697828E-2</c:v>
                </c:pt>
                <c:pt idx="456">
                  <c:v>2.4490517146265125E-2</c:v>
                </c:pt>
                <c:pt idx="457">
                  <c:v>2.5397655579725058E-2</c:v>
                </c:pt>
                <c:pt idx="458">
                  <c:v>2.4921143094424385E-2</c:v>
                </c:pt>
                <c:pt idx="459">
                  <c:v>2.5655044465171164E-2</c:v>
                </c:pt>
                <c:pt idx="460">
                  <c:v>2.4497518594136094E-2</c:v>
                </c:pt>
                <c:pt idx="461">
                  <c:v>2.4332418212888209E-2</c:v>
                </c:pt>
                <c:pt idx="462">
                  <c:v>2.2841084337494013E-2</c:v>
                </c:pt>
                <c:pt idx="463">
                  <c:v>1.9341585634937947E-2</c:v>
                </c:pt>
                <c:pt idx="464">
                  <c:v>1.8551836734638154E-2</c:v>
                </c:pt>
                <c:pt idx="465">
                  <c:v>1.623275932399524E-2</c:v>
                </c:pt>
                <c:pt idx="466">
                  <c:v>1.3285951960821144E-2</c:v>
                </c:pt>
                <c:pt idx="467">
                  <c:v>1.1852742805350818E-2</c:v>
                </c:pt>
                <c:pt idx="468">
                  <c:v>8.4602638214764866E-3</c:v>
                </c:pt>
                <c:pt idx="469">
                  <c:v>5.6942107044190499E-3</c:v>
                </c:pt>
                <c:pt idx="470">
                  <c:v>5.1880992126162803E-3</c:v>
                </c:pt>
                <c:pt idx="471">
                  <c:v>2.364683652542689E-3</c:v>
                </c:pt>
                <c:pt idx="472">
                  <c:v>9.9395348797575315E-6</c:v>
                </c:pt>
                <c:pt idx="473">
                  <c:v>9.1309991477292116E-4</c:v>
                </c:pt>
                <c:pt idx="474">
                  <c:v>1.0736810007623283E-4</c:v>
                </c:pt>
                <c:pt idx="475">
                  <c:v>9.9749008664019542E-4</c:v>
                </c:pt>
                <c:pt idx="476">
                  <c:v>4.0148228552670264E-4</c:v>
                </c:pt>
                <c:pt idx="477">
                  <c:v>8.7399411560938134E-4</c:v>
                </c:pt>
                <c:pt idx="478">
                  <c:v>2.6929308635822497E-4</c:v>
                </c:pt>
                <c:pt idx="479">
                  <c:v>8.5234244276083545E-4</c:v>
                </c:pt>
                <c:pt idx="480">
                  <c:v>8.3360691245581953E-4</c:v>
                </c:pt>
                <c:pt idx="481">
                  <c:v>4.2703069994048069E-4</c:v>
                </c:pt>
                <c:pt idx="482">
                  <c:v>6.4581809121608863E-5</c:v>
                </c:pt>
                <c:pt idx="483">
                  <c:v>1.3041471833317002E-4</c:v>
                </c:pt>
                <c:pt idx="484">
                  <c:v>2.850308129401879E-4</c:v>
                </c:pt>
                <c:pt idx="485">
                  <c:v>6.9879126819931783E-4</c:v>
                </c:pt>
                <c:pt idx="486">
                  <c:v>3.1132883835976316E-4</c:v>
                </c:pt>
                <c:pt idx="487">
                  <c:v>3.8734386881763818E-4</c:v>
                </c:pt>
                <c:pt idx="488">
                  <c:v>4.5779265483618321E-4</c:v>
                </c:pt>
                <c:pt idx="489">
                  <c:v>3.444516081306035E-4</c:v>
                </c:pt>
                <c:pt idx="490">
                  <c:v>4.3824899754058862E-4</c:v>
                </c:pt>
                <c:pt idx="491">
                  <c:v>6.6486083684059907E-4</c:v>
                </c:pt>
                <c:pt idx="492">
                  <c:v>9.7245227873731064E-4</c:v>
                </c:pt>
                <c:pt idx="493">
                  <c:v>6.60810324099138E-4</c:v>
                </c:pt>
                <c:pt idx="494">
                  <c:v>9.3048647939175525E-4</c:v>
                </c:pt>
                <c:pt idx="495">
                  <c:v>2.6628830187718246E-5</c:v>
                </c:pt>
                <c:pt idx="496">
                  <c:v>4.4882415592574916E-5</c:v>
                </c:pt>
                <c:pt idx="497">
                  <c:v>4.1993144554211011E-5</c:v>
                </c:pt>
                <c:pt idx="498">
                  <c:v>1.3247875353576626E-4</c:v>
                </c:pt>
                <c:pt idx="499">
                  <c:v>7.802644757482608E-4</c:v>
                </c:pt>
                <c:pt idx="500">
                  <c:v>8.7529883318403744E-4</c:v>
                </c:pt>
                <c:pt idx="501">
                  <c:v>7.075968583083981E-4</c:v>
                </c:pt>
                <c:pt idx="502">
                  <c:v>3.8014652760557353E-4</c:v>
                </c:pt>
                <c:pt idx="503">
                  <c:v>4.3365511883619281E-4</c:v>
                </c:pt>
                <c:pt idx="504">
                  <c:v>8.2377215556678608E-4</c:v>
                </c:pt>
                <c:pt idx="505">
                  <c:v>7.2946087850369104E-4</c:v>
                </c:pt>
                <c:pt idx="506">
                  <c:v>2.6327198922065872E-3</c:v>
                </c:pt>
                <c:pt idx="507">
                  <c:v>3.9932737932744542E-3</c:v>
                </c:pt>
                <c:pt idx="508">
                  <c:v>6.7179091600302922E-3</c:v>
                </c:pt>
                <c:pt idx="509">
                  <c:v>9.3636922658561356E-3</c:v>
                </c:pt>
                <c:pt idx="510">
                  <c:v>1.157032976748835E-2</c:v>
                </c:pt>
                <c:pt idx="511">
                  <c:v>1.4369311593893723E-2</c:v>
                </c:pt>
                <c:pt idx="512">
                  <c:v>1.641787452755274E-2</c:v>
                </c:pt>
                <c:pt idx="513">
                  <c:v>1.9098329900065308E-2</c:v>
                </c:pt>
                <c:pt idx="514">
                  <c:v>2.0786871266572932E-2</c:v>
                </c:pt>
                <c:pt idx="515">
                  <c:v>2.1101132168816202E-2</c:v>
                </c:pt>
                <c:pt idx="516">
                  <c:v>2.2912933466574869E-2</c:v>
                </c:pt>
                <c:pt idx="517">
                  <c:v>2.3534865921679898E-2</c:v>
                </c:pt>
                <c:pt idx="518">
                  <c:v>2.3043021687968554E-2</c:v>
                </c:pt>
                <c:pt idx="519">
                  <c:v>2.4540857602899951E-2</c:v>
                </c:pt>
                <c:pt idx="520">
                  <c:v>2.439931872319781E-2</c:v>
                </c:pt>
                <c:pt idx="521">
                  <c:v>2.1765058752684273E-2</c:v>
                </c:pt>
                <c:pt idx="522">
                  <c:v>2.2239628133914401E-2</c:v>
                </c:pt>
                <c:pt idx="523">
                  <c:v>2.0254392942735466E-2</c:v>
                </c:pt>
                <c:pt idx="524">
                  <c:v>1.9077158096371442E-2</c:v>
                </c:pt>
                <c:pt idx="525">
                  <c:v>1.6647795004917986E-2</c:v>
                </c:pt>
                <c:pt idx="526">
                  <c:v>1.316516696203949E-2</c:v>
                </c:pt>
                <c:pt idx="527">
                  <c:v>1.1772842717521695E-2</c:v>
                </c:pt>
                <c:pt idx="528">
                  <c:v>1.0195722307682658E-2</c:v>
                </c:pt>
                <c:pt idx="529">
                  <c:v>6.9230715505668094E-3</c:v>
                </c:pt>
                <c:pt idx="530">
                  <c:v>4.6733614609239908E-3</c:v>
                </c:pt>
                <c:pt idx="531">
                  <c:v>1.7945926666316204E-3</c:v>
                </c:pt>
                <c:pt idx="532">
                  <c:v>1.5548773431460819E-4</c:v>
                </c:pt>
                <c:pt idx="533">
                  <c:v>5.8261138421402498E-4</c:v>
                </c:pt>
                <c:pt idx="534">
                  <c:v>5.7652508494761094E-4</c:v>
                </c:pt>
                <c:pt idx="535">
                  <c:v>2.8373149630137642E-4</c:v>
                </c:pt>
                <c:pt idx="536">
                  <c:v>2.7545925813488947E-5</c:v>
                </c:pt>
                <c:pt idx="537">
                  <c:v>5.3180034393873429E-4</c:v>
                </c:pt>
                <c:pt idx="538">
                  <c:v>1.5579468535763843E-4</c:v>
                </c:pt>
                <c:pt idx="539">
                  <c:v>6.2695145706997759E-5</c:v>
                </c:pt>
                <c:pt idx="540">
                  <c:v>9.8938379818466868E-4</c:v>
                </c:pt>
                <c:pt idx="541">
                  <c:v>8.3807883395458E-4</c:v>
                </c:pt>
                <c:pt idx="542">
                  <c:v>6.6280588853852979E-4</c:v>
                </c:pt>
                <c:pt idx="543">
                  <c:v>5.7614266296653733E-4</c:v>
                </c:pt>
                <c:pt idx="544">
                  <c:v>8.1545504228923351E-4</c:v>
                </c:pt>
                <c:pt idx="545">
                  <c:v>3.4360034526872079E-4</c:v>
                </c:pt>
                <c:pt idx="546">
                  <c:v>9.7779299674005324E-4</c:v>
                </c:pt>
                <c:pt idx="547">
                  <c:v>7.108092073558692E-4</c:v>
                </c:pt>
                <c:pt idx="548">
                  <c:v>9.3646008270248078E-4</c:v>
                </c:pt>
                <c:pt idx="549">
                  <c:v>7.052193791968009E-4</c:v>
                </c:pt>
                <c:pt idx="550">
                  <c:v>8.4890094475092753E-4</c:v>
                </c:pt>
                <c:pt idx="551">
                  <c:v>2.1486852328617733E-4</c:v>
                </c:pt>
                <c:pt idx="552">
                  <c:v>3.6986144880839711E-4</c:v>
                </c:pt>
                <c:pt idx="553">
                  <c:v>5.6150247442559339E-4</c:v>
                </c:pt>
                <c:pt idx="554">
                  <c:v>6.2502668690776135E-4</c:v>
                </c:pt>
                <c:pt idx="555">
                  <c:v>8.4642877806414966E-4</c:v>
                </c:pt>
                <c:pt idx="556">
                  <c:v>6.5872323985108588E-4</c:v>
                </c:pt>
                <c:pt idx="557">
                  <c:v>8.7989797626597999E-4</c:v>
                </c:pt>
                <c:pt idx="558">
                  <c:v>2.8885679178683205E-4</c:v>
                </c:pt>
                <c:pt idx="559">
                  <c:v>6.1359160605817568E-4</c:v>
                </c:pt>
                <c:pt idx="560">
                  <c:v>7.9803866086597668E-4</c:v>
                </c:pt>
                <c:pt idx="561">
                  <c:v>2.9675011062095795E-4</c:v>
                </c:pt>
                <c:pt idx="562">
                  <c:v>9.0384344533694569E-4</c:v>
                </c:pt>
                <c:pt idx="563">
                  <c:v>7.977834384479143E-4</c:v>
                </c:pt>
                <c:pt idx="564">
                  <c:v>8.7470947854585633E-5</c:v>
                </c:pt>
                <c:pt idx="565">
                  <c:v>9.264237561172207E-4</c:v>
                </c:pt>
                <c:pt idx="566">
                  <c:v>1.824618703279982E-4</c:v>
                </c:pt>
                <c:pt idx="567">
                  <c:v>5.5977880528330708E-4</c:v>
                </c:pt>
                <c:pt idx="568">
                  <c:v>2.5642510966863686E-3</c:v>
                </c:pt>
                <c:pt idx="569">
                  <c:v>4.2845683517518411E-3</c:v>
                </c:pt>
                <c:pt idx="570">
                  <c:v>7.7945880039250693E-3</c:v>
                </c:pt>
                <c:pt idx="571">
                  <c:v>9.7753176633460694E-3</c:v>
                </c:pt>
                <c:pt idx="572">
                  <c:v>1.1968953775977354E-2</c:v>
                </c:pt>
                <c:pt idx="573">
                  <c:v>1.3555180698452653E-2</c:v>
                </c:pt>
                <c:pt idx="574">
                  <c:v>1.5300372009973072E-2</c:v>
                </c:pt>
                <c:pt idx="575">
                  <c:v>1.8041533826596397E-2</c:v>
                </c:pt>
                <c:pt idx="576">
                  <c:v>2.01756568921043E-2</c:v>
                </c:pt>
                <c:pt idx="577">
                  <c:v>2.1543564370095702E-2</c:v>
                </c:pt>
                <c:pt idx="578">
                  <c:v>2.1347641235244571E-2</c:v>
                </c:pt>
                <c:pt idx="579">
                  <c:v>2.2459107951499163E-2</c:v>
                </c:pt>
                <c:pt idx="580">
                  <c:v>2.1721406127649251E-2</c:v>
                </c:pt>
                <c:pt idx="581">
                  <c:v>2.2309630940331438E-2</c:v>
                </c:pt>
                <c:pt idx="582">
                  <c:v>2.0255070372400305E-2</c:v>
                </c:pt>
                <c:pt idx="583">
                  <c:v>1.8851082687245571E-2</c:v>
                </c:pt>
                <c:pt idx="584">
                  <c:v>1.771750619557029E-2</c:v>
                </c:pt>
                <c:pt idx="585">
                  <c:v>1.6415097289523783E-2</c:v>
                </c:pt>
                <c:pt idx="586">
                  <c:v>1.5057447432273864E-2</c:v>
                </c:pt>
                <c:pt idx="587">
                  <c:v>1.2953914787184918E-2</c:v>
                </c:pt>
                <c:pt idx="588">
                  <c:v>1.0123941763105425E-2</c:v>
                </c:pt>
                <c:pt idx="589">
                  <c:v>7.5419219661356438E-3</c:v>
                </c:pt>
                <c:pt idx="590">
                  <c:v>5.6821106035047537E-3</c:v>
                </c:pt>
                <c:pt idx="591">
                  <c:v>3.3271991410512959E-3</c:v>
                </c:pt>
                <c:pt idx="592">
                  <c:v>3.0931987857900898E-4</c:v>
                </c:pt>
                <c:pt idx="593">
                  <c:v>6.6264410501505329E-4</c:v>
                </c:pt>
                <c:pt idx="594">
                  <c:v>7.061493751518641E-4</c:v>
                </c:pt>
                <c:pt idx="595">
                  <c:v>1.2034273752760251E-4</c:v>
                </c:pt>
                <c:pt idx="596">
                  <c:v>7.8882361122723952E-4</c:v>
                </c:pt>
                <c:pt idx="597">
                  <c:v>8.8625249838741546E-4</c:v>
                </c:pt>
                <c:pt idx="598">
                  <c:v>4.9208545123659948E-4</c:v>
                </c:pt>
                <c:pt idx="599">
                  <c:v>2.9959622758051911E-4</c:v>
                </c:pt>
                <c:pt idx="600">
                  <c:v>7.4419963718284909E-4</c:v>
                </c:pt>
                <c:pt idx="601">
                  <c:v>7.8489506323390268E-4</c:v>
                </c:pt>
                <c:pt idx="602">
                  <c:v>1.870673936225511E-4</c:v>
                </c:pt>
                <c:pt idx="603">
                  <c:v>9.9368827180370623E-4</c:v>
                </c:pt>
                <c:pt idx="604">
                  <c:v>4.2411526386022801E-5</c:v>
                </c:pt>
                <c:pt idx="605">
                  <c:v>5.0024241762955586E-4</c:v>
                </c:pt>
                <c:pt idx="606">
                  <c:v>4.6932986166516299E-4</c:v>
                </c:pt>
                <c:pt idx="607">
                  <c:v>8.8944233351246759E-4</c:v>
                </c:pt>
                <c:pt idx="608">
                  <c:v>8.1250939394215624E-4</c:v>
                </c:pt>
                <c:pt idx="609">
                  <c:v>8.8353880475717313E-4</c:v>
                </c:pt>
                <c:pt idx="610">
                  <c:v>5.8856238630975214E-4</c:v>
                </c:pt>
                <c:pt idx="611">
                  <c:v>4.4203042548474693E-4</c:v>
                </c:pt>
                <c:pt idx="612">
                  <c:v>6.6160914006205892E-4</c:v>
                </c:pt>
                <c:pt idx="613">
                  <c:v>4.5765053769300252E-4</c:v>
                </c:pt>
                <c:pt idx="614">
                  <c:v>6.8301446529988263E-4</c:v>
                </c:pt>
                <c:pt idx="615">
                  <c:v>1.2965171468053667E-4</c:v>
                </c:pt>
                <c:pt idx="616">
                  <c:v>8.1721593216456617E-4</c:v>
                </c:pt>
                <c:pt idx="617">
                  <c:v>5.1276622814823425E-5</c:v>
                </c:pt>
                <c:pt idx="618">
                  <c:v>2.3675281029589905E-4</c:v>
                </c:pt>
                <c:pt idx="619">
                  <c:v>6.0462255671572872E-4</c:v>
                </c:pt>
                <c:pt idx="620">
                  <c:v>6.1389092508335027E-4</c:v>
                </c:pt>
                <c:pt idx="621">
                  <c:v>2.8248166161533392E-4</c:v>
                </c:pt>
                <c:pt idx="622">
                  <c:v>6.329642157400161E-4</c:v>
                </c:pt>
                <c:pt idx="623">
                  <c:v>5.6163230761390392E-4</c:v>
                </c:pt>
                <c:pt idx="624">
                  <c:v>5.6722461393339117E-4</c:v>
                </c:pt>
                <c:pt idx="625">
                  <c:v>3.7776579992113238E-4</c:v>
                </c:pt>
                <c:pt idx="626">
                  <c:v>7.0112533778411484E-4</c:v>
                </c:pt>
                <c:pt idx="627">
                  <c:v>6.8324289881002405E-4</c:v>
                </c:pt>
                <c:pt idx="628">
                  <c:v>9.3770666363259599E-4</c:v>
                </c:pt>
                <c:pt idx="629">
                  <c:v>1.1888982643718283E-3</c:v>
                </c:pt>
                <c:pt idx="630">
                  <c:v>3.0381773010437485E-3</c:v>
                </c:pt>
                <c:pt idx="631">
                  <c:v>4.5698251453173289E-3</c:v>
                </c:pt>
                <c:pt idx="632">
                  <c:v>7.734158345332566E-3</c:v>
                </c:pt>
                <c:pt idx="633">
                  <c:v>9.3090156694921461E-3</c:v>
                </c:pt>
                <c:pt idx="634">
                  <c:v>1.1995102545411043E-2</c:v>
                </c:pt>
                <c:pt idx="635">
                  <c:v>1.415600793020394E-2</c:v>
                </c:pt>
                <c:pt idx="636">
                  <c:v>1.554611184080155E-2</c:v>
                </c:pt>
                <c:pt idx="637">
                  <c:v>1.7875413376184358E-2</c:v>
                </c:pt>
                <c:pt idx="638">
                  <c:v>1.9013609374173866E-2</c:v>
                </c:pt>
                <c:pt idx="639">
                  <c:v>1.9850483702648167E-2</c:v>
                </c:pt>
                <c:pt idx="640">
                  <c:v>1.9554546012250741E-2</c:v>
                </c:pt>
                <c:pt idx="641">
                  <c:v>2.0413743080295237E-2</c:v>
                </c:pt>
                <c:pt idx="642">
                  <c:v>1.9986112092202489E-2</c:v>
                </c:pt>
                <c:pt idx="643">
                  <c:v>1.8690166169214709E-2</c:v>
                </c:pt>
                <c:pt idx="644">
                  <c:v>1.8217476061535922E-2</c:v>
                </c:pt>
                <c:pt idx="645">
                  <c:v>1.67179583055201E-2</c:v>
                </c:pt>
                <c:pt idx="646">
                  <c:v>1.4454711996892999E-2</c:v>
                </c:pt>
                <c:pt idx="647">
                  <c:v>1.320999766137994E-2</c:v>
                </c:pt>
                <c:pt idx="648">
                  <c:v>9.8194775130648112E-3</c:v>
                </c:pt>
                <c:pt idx="649">
                  <c:v>7.1014125280541964E-3</c:v>
                </c:pt>
                <c:pt idx="650">
                  <c:v>6.31821045103811E-3</c:v>
                </c:pt>
                <c:pt idx="651">
                  <c:v>2.8574824314457469E-3</c:v>
                </c:pt>
                <c:pt idx="652">
                  <c:v>3.1519655265835702E-4</c:v>
                </c:pt>
                <c:pt idx="653">
                  <c:v>4.8215258977154081E-4</c:v>
                </c:pt>
                <c:pt idx="654">
                  <c:v>2.8907364562221746E-4</c:v>
                </c:pt>
                <c:pt idx="655">
                  <c:v>2.9854902133158684E-4</c:v>
                </c:pt>
                <c:pt idx="656">
                  <c:v>3.7831664647809985E-4</c:v>
                </c:pt>
                <c:pt idx="657">
                  <c:v>6.557801062928311E-4</c:v>
                </c:pt>
                <c:pt idx="658">
                  <c:v>9.6910478148763419E-4</c:v>
                </c:pt>
                <c:pt idx="659">
                  <c:v>4.8905481318285064E-4</c:v>
                </c:pt>
                <c:pt idx="660">
                  <c:v>2.2145628419855377E-4</c:v>
                </c:pt>
                <c:pt idx="661">
                  <c:v>6.2583078617512778E-4</c:v>
                </c:pt>
                <c:pt idx="662">
                  <c:v>6.0425897305185869E-4</c:v>
                </c:pt>
                <c:pt idx="663">
                  <c:v>3.9088942484637667E-4</c:v>
                </c:pt>
                <c:pt idx="664">
                  <c:v>3.1088506550139771E-4</c:v>
                </c:pt>
                <c:pt idx="665">
                  <c:v>3.9659470920792888E-4</c:v>
                </c:pt>
                <c:pt idx="666">
                  <c:v>3.263587497704758E-4</c:v>
                </c:pt>
                <c:pt idx="667">
                  <c:v>7.3842001721658422E-5</c:v>
                </c:pt>
                <c:pt idx="668">
                  <c:v>9.2305089418709852E-4</c:v>
                </c:pt>
                <c:pt idx="669">
                  <c:v>1.9469541122697952E-4</c:v>
                </c:pt>
                <c:pt idx="670">
                  <c:v>2.3674685690530466E-4</c:v>
                </c:pt>
                <c:pt idx="671">
                  <c:v>1.136504559087231E-4</c:v>
                </c:pt>
                <c:pt idx="672">
                  <c:v>3.9730682411064886E-4</c:v>
                </c:pt>
                <c:pt idx="673">
                  <c:v>8.4875351649509663E-4</c:v>
                </c:pt>
                <c:pt idx="674">
                  <c:v>7.8788692299102813E-4</c:v>
                </c:pt>
                <c:pt idx="675">
                  <c:v>1.1990128422218245E-4</c:v>
                </c:pt>
                <c:pt idx="676">
                  <c:v>7.2976551709048279E-4</c:v>
                </c:pt>
                <c:pt idx="677">
                  <c:v>3.5633319085131318E-4</c:v>
                </c:pt>
                <c:pt idx="678">
                  <c:v>5.0447167299708389E-4</c:v>
                </c:pt>
                <c:pt idx="679">
                  <c:v>6.5997315670331995E-5</c:v>
                </c:pt>
                <c:pt idx="680">
                  <c:v>8.6056375898285558E-4</c:v>
                </c:pt>
                <c:pt idx="681">
                  <c:v>2.0318274442649912E-4</c:v>
                </c:pt>
                <c:pt idx="682">
                  <c:v>7.0936620432602454E-4</c:v>
                </c:pt>
                <c:pt idx="683">
                  <c:v>9.1096710178604795E-4</c:v>
                </c:pt>
                <c:pt idx="684">
                  <c:v>7.6130147628138752E-4</c:v>
                </c:pt>
                <c:pt idx="685">
                  <c:v>8.8931478156692716E-4</c:v>
                </c:pt>
                <c:pt idx="686">
                  <c:v>6.1143832727967467E-4</c:v>
                </c:pt>
                <c:pt idx="687">
                  <c:v>2.4188645342064754E-4</c:v>
                </c:pt>
                <c:pt idx="688">
                  <c:v>4.9932670185454837E-5</c:v>
                </c:pt>
                <c:pt idx="689">
                  <c:v>6.032953659686123E-4</c:v>
                </c:pt>
                <c:pt idx="690">
                  <c:v>4.2264607222211099E-4</c:v>
                </c:pt>
                <c:pt idx="691">
                  <c:v>2.5809912831403244E-4</c:v>
                </c:pt>
                <c:pt idx="692">
                  <c:v>4.3371071912495524E-3</c:v>
                </c:pt>
                <c:pt idx="693">
                  <c:v>6.5320987438377042E-3</c:v>
                </c:pt>
                <c:pt idx="694">
                  <c:v>8.4046596506808149E-3</c:v>
                </c:pt>
                <c:pt idx="695">
                  <c:v>9.5698320259332611E-3</c:v>
                </c:pt>
                <c:pt idx="696">
                  <c:v>1.3202248413913428E-2</c:v>
                </c:pt>
                <c:pt idx="697">
                  <c:v>1.4772789943529225E-2</c:v>
                </c:pt>
                <c:pt idx="698">
                  <c:v>1.6425244260016323E-2</c:v>
                </c:pt>
                <c:pt idx="699">
                  <c:v>1.7433238606413222E-2</c:v>
                </c:pt>
                <c:pt idx="700">
                  <c:v>1.7243564022129627E-2</c:v>
                </c:pt>
                <c:pt idx="701">
                  <c:v>1.8289128898004135E-2</c:v>
                </c:pt>
                <c:pt idx="702">
                  <c:v>1.7788119065106061E-2</c:v>
                </c:pt>
                <c:pt idx="703">
                  <c:v>1.8257894487974036E-2</c:v>
                </c:pt>
                <c:pt idx="704">
                  <c:v>1.628323001033136E-2</c:v>
                </c:pt>
                <c:pt idx="705">
                  <c:v>1.5915695204199574E-2</c:v>
                </c:pt>
                <c:pt idx="706">
                  <c:v>1.4951772285488048E-2</c:v>
                </c:pt>
                <c:pt idx="707">
                  <c:v>1.2697767011845404E-2</c:v>
                </c:pt>
                <c:pt idx="708">
                  <c:v>9.8026885666419056E-3</c:v>
                </c:pt>
                <c:pt idx="709">
                  <c:v>8.6001880996364258E-3</c:v>
                </c:pt>
                <c:pt idx="710">
                  <c:v>5.2360755556547321E-3</c:v>
                </c:pt>
                <c:pt idx="711">
                  <c:v>3.8391725268733324E-3</c:v>
                </c:pt>
                <c:pt idx="712">
                  <c:v>4.9202470562243904E-4</c:v>
                </c:pt>
                <c:pt idx="713">
                  <c:v>5.5641886961010553E-4</c:v>
                </c:pt>
                <c:pt idx="714">
                  <c:v>7.0550364278560091E-4</c:v>
                </c:pt>
                <c:pt idx="715">
                  <c:v>3.5767182074680038E-4</c:v>
                </c:pt>
                <c:pt idx="716">
                  <c:v>1.7414088047342535E-4</c:v>
                </c:pt>
                <c:pt idx="717">
                  <c:v>9.8469044043432517E-4</c:v>
                </c:pt>
                <c:pt idx="718">
                  <c:v>4.928573026203953E-4</c:v>
                </c:pt>
                <c:pt idx="719">
                  <c:v>5.768472215758201E-4</c:v>
                </c:pt>
                <c:pt idx="720">
                  <c:v>1.2827808193733914E-4</c:v>
                </c:pt>
                <c:pt idx="721">
                  <c:v>5.9278257445116419E-4</c:v>
                </c:pt>
                <c:pt idx="722">
                  <c:v>5.6799420522007329E-5</c:v>
                </c:pt>
                <c:pt idx="723">
                  <c:v>6.0915196584610074E-4</c:v>
                </c:pt>
                <c:pt idx="724">
                  <c:v>6.6258132446197452E-4</c:v>
                </c:pt>
                <c:pt idx="725">
                  <c:v>5.4440441161378718E-4</c:v>
                </c:pt>
                <c:pt idx="726">
                  <c:v>7.8306582210917341E-5</c:v>
                </c:pt>
                <c:pt idx="727">
                  <c:v>9.2171153917950836E-5</c:v>
                </c:pt>
                <c:pt idx="728">
                  <c:v>8.4546862381831649E-4</c:v>
                </c:pt>
                <c:pt idx="729">
                  <c:v>1.1349474124862993E-5</c:v>
                </c:pt>
                <c:pt idx="730">
                  <c:v>1.9158308170340635E-4</c:v>
                </c:pt>
                <c:pt idx="731">
                  <c:v>6.307231983655574E-4</c:v>
                </c:pt>
                <c:pt idx="732">
                  <c:v>9.5806972160293399E-5</c:v>
                </c:pt>
                <c:pt idx="733">
                  <c:v>2.0334308447004398E-4</c:v>
                </c:pt>
                <c:pt idx="734">
                  <c:v>7.7125303243558315E-4</c:v>
                </c:pt>
                <c:pt idx="735">
                  <c:v>4.1171448566776505E-4</c:v>
                </c:pt>
                <c:pt idx="736">
                  <c:v>2.3422052943310236E-4</c:v>
                </c:pt>
                <c:pt idx="737">
                  <c:v>2.0738727272535736E-4</c:v>
                </c:pt>
                <c:pt idx="738">
                  <c:v>2.3792563615990936E-4</c:v>
                </c:pt>
                <c:pt idx="739">
                  <c:v>9.8054637720587927E-4</c:v>
                </c:pt>
                <c:pt idx="740">
                  <c:v>7.6294720756744862E-4</c:v>
                </c:pt>
                <c:pt idx="741">
                  <c:v>7.1167263313729324E-4</c:v>
                </c:pt>
                <c:pt idx="742">
                  <c:v>9.9962278760962545E-4</c:v>
                </c:pt>
                <c:pt idx="743">
                  <c:v>7.6010145965734171E-4</c:v>
                </c:pt>
                <c:pt idx="744">
                  <c:v>1.3046356150479355E-4</c:v>
                </c:pt>
                <c:pt idx="745">
                  <c:v>3.9245688804086855E-4</c:v>
                </c:pt>
                <c:pt idx="746">
                  <c:v>4.4301878737480174E-4</c:v>
                </c:pt>
                <c:pt idx="747">
                  <c:v>4.1326765464520462E-4</c:v>
                </c:pt>
                <c:pt idx="748">
                  <c:v>7.7010154337083295E-4</c:v>
                </c:pt>
                <c:pt idx="749">
                  <c:v>9.0868966789162597E-4</c:v>
                </c:pt>
                <c:pt idx="750">
                  <c:v>4.9523340643201042E-4</c:v>
                </c:pt>
                <c:pt idx="751">
                  <c:v>2.1633411565693758E-4</c:v>
                </c:pt>
                <c:pt idx="752">
                  <c:v>3.7245769575083854E-4</c:v>
                </c:pt>
                <c:pt idx="753">
                  <c:v>1.334151302310003E-3</c:v>
                </c:pt>
                <c:pt idx="754">
                  <c:v>3.3271515138901184E-3</c:v>
                </c:pt>
                <c:pt idx="755">
                  <c:v>6.3759231190936988E-3</c:v>
                </c:pt>
                <c:pt idx="756">
                  <c:v>7.9658880765580333E-3</c:v>
                </c:pt>
                <c:pt idx="757">
                  <c:v>1.0445584839898313E-2</c:v>
                </c:pt>
                <c:pt idx="758">
                  <c:v>1.1717509651544765E-2</c:v>
                </c:pt>
                <c:pt idx="759">
                  <c:v>1.2703281161280137E-2</c:v>
                </c:pt>
                <c:pt idx="760">
                  <c:v>1.3856074599363161E-2</c:v>
                </c:pt>
                <c:pt idx="761">
                  <c:v>1.4899888775861073E-2</c:v>
                </c:pt>
                <c:pt idx="762">
                  <c:v>1.6034418475004145E-2</c:v>
                </c:pt>
                <c:pt idx="763">
                  <c:v>1.5875376417121861E-2</c:v>
                </c:pt>
                <c:pt idx="764">
                  <c:v>1.5198333822418539E-2</c:v>
                </c:pt>
                <c:pt idx="765">
                  <c:v>1.383266743727128E-2</c:v>
                </c:pt>
                <c:pt idx="766">
                  <c:v>1.4252699166544496E-2</c:v>
                </c:pt>
                <c:pt idx="767">
                  <c:v>1.2941348011083063E-2</c:v>
                </c:pt>
                <c:pt idx="768">
                  <c:v>1.0811235631961943E-2</c:v>
                </c:pt>
                <c:pt idx="769">
                  <c:v>8.880007111746158E-3</c:v>
                </c:pt>
                <c:pt idx="770">
                  <c:v>5.6755128865357499E-3</c:v>
                </c:pt>
                <c:pt idx="771">
                  <c:v>4.6155898726916462E-3</c:v>
                </c:pt>
                <c:pt idx="772">
                  <c:v>1.8882688509361532E-3</c:v>
                </c:pt>
                <c:pt idx="773">
                  <c:v>4.9905047050281522E-4</c:v>
                </c:pt>
                <c:pt idx="774">
                  <c:v>4.1934785811148832E-4</c:v>
                </c:pt>
                <c:pt idx="775">
                  <c:v>1.8490209897837072E-4</c:v>
                </c:pt>
                <c:pt idx="776">
                  <c:v>9.8167849540980101E-4</c:v>
                </c:pt>
                <c:pt idx="777">
                  <c:v>3.850080713474117E-4</c:v>
                </c:pt>
                <c:pt idx="778">
                  <c:v>9.7263739971454927E-4</c:v>
                </c:pt>
                <c:pt idx="779">
                  <c:v>2.510993445031019E-4</c:v>
                </c:pt>
                <c:pt idx="780">
                  <c:v>6.3468574627337172E-4</c:v>
                </c:pt>
                <c:pt idx="781">
                  <c:v>3.9982771664329105E-4</c:v>
                </c:pt>
                <c:pt idx="782">
                  <c:v>5.4984041936058533E-4</c:v>
                </c:pt>
                <c:pt idx="783">
                  <c:v>8.1984270998833515E-4</c:v>
                </c:pt>
                <c:pt idx="784">
                  <c:v>4.0144781814906459E-4</c:v>
                </c:pt>
                <c:pt idx="785">
                  <c:v>5.9434511994432056E-4</c:v>
                </c:pt>
                <c:pt idx="786">
                  <c:v>3.0666199801768555E-5</c:v>
                </c:pt>
                <c:pt idx="787">
                  <c:v>5.8220364923749633E-4</c:v>
                </c:pt>
                <c:pt idx="788">
                  <c:v>1.5389831612699746E-4</c:v>
                </c:pt>
                <c:pt idx="789">
                  <c:v>6.857795556950068E-4</c:v>
                </c:pt>
                <c:pt idx="790">
                  <c:v>9.1831557012644535E-4</c:v>
                </c:pt>
                <c:pt idx="791">
                  <c:v>2.7486835081264797E-4</c:v>
                </c:pt>
                <c:pt idx="792">
                  <c:v>9.1558499105209954E-4</c:v>
                </c:pt>
                <c:pt idx="793">
                  <c:v>1.938673797441839E-6</c:v>
                </c:pt>
                <c:pt idx="794">
                  <c:v>8.7943941470171034E-4</c:v>
                </c:pt>
                <c:pt idx="795">
                  <c:v>6.0922136438151125E-4</c:v>
                </c:pt>
                <c:pt idx="796">
                  <c:v>2.6066140870457247E-5</c:v>
                </c:pt>
                <c:pt idx="797">
                  <c:v>4.3547907836098123E-4</c:v>
                </c:pt>
                <c:pt idx="798">
                  <c:v>9.7580521149673294E-4</c:v>
                </c:pt>
                <c:pt idx="799">
                  <c:v>5.5920188292123889E-4</c:v>
                </c:pt>
                <c:pt idx="800">
                  <c:v>8.9538812488615773E-4</c:v>
                </c:pt>
                <c:pt idx="801">
                  <c:v>5.9640597914370507E-4</c:v>
                </c:pt>
                <c:pt idx="802">
                  <c:v>7.9033765106787475E-4</c:v>
                </c:pt>
                <c:pt idx="803">
                  <c:v>5.5606829508670188E-4</c:v>
                </c:pt>
                <c:pt idx="804">
                  <c:v>1.9021079767010489E-4</c:v>
                </c:pt>
                <c:pt idx="805">
                  <c:v>9.9268002055246936E-4</c:v>
                </c:pt>
                <c:pt idx="806">
                  <c:v>7.7178869711592892E-4</c:v>
                </c:pt>
                <c:pt idx="807">
                  <c:v>1.4216149809162512E-4</c:v>
                </c:pt>
                <c:pt idx="808">
                  <c:v>5.6153433544908413E-4</c:v>
                </c:pt>
                <c:pt idx="809">
                  <c:v>4.8326122244720201E-4</c:v>
                </c:pt>
                <c:pt idx="810">
                  <c:v>4.1954705367108145E-4</c:v>
                </c:pt>
                <c:pt idx="811">
                  <c:v>9.29138114662984E-4</c:v>
                </c:pt>
                <c:pt idx="812">
                  <c:v>1.217278219737726E-4</c:v>
                </c:pt>
                <c:pt idx="813">
                  <c:v>4.3000072880309582E-4</c:v>
                </c:pt>
                <c:pt idx="814">
                  <c:v>9.5434517246224414E-4</c:v>
                </c:pt>
                <c:pt idx="815">
                  <c:v>1.8731105915652884E-3</c:v>
                </c:pt>
                <c:pt idx="816">
                  <c:v>3.9765116187838075E-3</c:v>
                </c:pt>
                <c:pt idx="817">
                  <c:v>7.1980283999328728E-3</c:v>
                </c:pt>
                <c:pt idx="818">
                  <c:v>9.1531835619445348E-3</c:v>
                </c:pt>
                <c:pt idx="819">
                  <c:v>1.0617274337132821E-2</c:v>
                </c:pt>
                <c:pt idx="820">
                  <c:v>1.2506712811654334E-2</c:v>
                </c:pt>
                <c:pt idx="821">
                  <c:v>1.3613823324672869E-2</c:v>
                </c:pt>
                <c:pt idx="822">
                  <c:v>1.3149441256051391E-2</c:v>
                </c:pt>
                <c:pt idx="823">
                  <c:v>1.4640486436676045E-2</c:v>
                </c:pt>
                <c:pt idx="824">
                  <c:v>1.4606153580771374E-2</c:v>
                </c:pt>
                <c:pt idx="825">
                  <c:v>1.2710027283814434E-2</c:v>
                </c:pt>
                <c:pt idx="826">
                  <c:v>1.167600720477531E-2</c:v>
                </c:pt>
                <c:pt idx="827">
                  <c:v>1.2329617620668389E-2</c:v>
                </c:pt>
                <c:pt idx="828">
                  <c:v>9.2260400090942735E-3</c:v>
                </c:pt>
                <c:pt idx="829">
                  <c:v>8.6278089372820201E-3</c:v>
                </c:pt>
                <c:pt idx="830">
                  <c:v>6.7970217857676145E-3</c:v>
                </c:pt>
                <c:pt idx="831">
                  <c:v>4.5373483327720131E-3</c:v>
                </c:pt>
                <c:pt idx="832">
                  <c:v>1.0979927645510651E-3</c:v>
                </c:pt>
                <c:pt idx="833">
                  <c:v>6.9293474655688573E-4</c:v>
                </c:pt>
                <c:pt idx="834">
                  <c:v>9.4421174200093533E-4</c:v>
                </c:pt>
                <c:pt idx="835">
                  <c:v>7.1401436502212029E-4</c:v>
                </c:pt>
                <c:pt idx="836">
                  <c:v>2.7912947562929927E-4</c:v>
                </c:pt>
                <c:pt idx="837">
                  <c:v>8.0539156410796642E-4</c:v>
                </c:pt>
                <c:pt idx="838">
                  <c:v>6.985574228912844E-5</c:v>
                </c:pt>
                <c:pt idx="839">
                  <c:v>5.3279634998398319E-4</c:v>
                </c:pt>
                <c:pt idx="840">
                  <c:v>9.1344158505603679E-4</c:v>
                </c:pt>
                <c:pt idx="841">
                  <c:v>5.8786137360042421E-4</c:v>
                </c:pt>
                <c:pt idx="842">
                  <c:v>7.3446496387241276E-4</c:v>
                </c:pt>
                <c:pt idx="843">
                  <c:v>3.4121408898180408E-4</c:v>
                </c:pt>
                <c:pt idx="844">
                  <c:v>9.975996190986448E-4</c:v>
                </c:pt>
                <c:pt idx="845">
                  <c:v>9.5249130264215003E-4</c:v>
                </c:pt>
                <c:pt idx="846">
                  <c:v>6.656190629088191E-4</c:v>
                </c:pt>
                <c:pt idx="847">
                  <c:v>3.4443630574275413E-4</c:v>
                </c:pt>
                <c:pt idx="848">
                  <c:v>6.493783679205233E-4</c:v>
                </c:pt>
                <c:pt idx="849">
                  <c:v>7.832791932420915E-4</c:v>
                </c:pt>
                <c:pt idx="850">
                  <c:v>5.174039593640481E-4</c:v>
                </c:pt>
                <c:pt idx="851">
                  <c:v>2.4645379474860622E-4</c:v>
                </c:pt>
                <c:pt idx="852">
                  <c:v>5.8324908542073427E-4</c:v>
                </c:pt>
                <c:pt idx="853">
                  <c:v>6.1320402842619489E-4</c:v>
                </c:pt>
                <c:pt idx="854">
                  <c:v>3.4515040896231498E-4</c:v>
                </c:pt>
                <c:pt idx="855">
                  <c:v>6.8972283581005586E-4</c:v>
                </c:pt>
                <c:pt idx="856">
                  <c:v>5.6138319053745532E-4</c:v>
                </c:pt>
                <c:pt idx="857">
                  <c:v>3.3148969727406794E-4</c:v>
                </c:pt>
                <c:pt idx="858">
                  <c:v>2.1689737434944944E-4</c:v>
                </c:pt>
                <c:pt idx="859">
                  <c:v>8.0790462546550005E-4</c:v>
                </c:pt>
                <c:pt idx="860">
                  <c:v>6.19550875790198E-5</c:v>
                </c:pt>
                <c:pt idx="861">
                  <c:v>4.6081544725833724E-4</c:v>
                </c:pt>
                <c:pt idx="862">
                  <c:v>8.6497965701378906E-4</c:v>
                </c:pt>
                <c:pt idx="863">
                  <c:v>5.3750940673249483E-4</c:v>
                </c:pt>
                <c:pt idx="864">
                  <c:v>8.6563068558873015E-4</c:v>
                </c:pt>
                <c:pt idx="865">
                  <c:v>8.4050765131215427E-4</c:v>
                </c:pt>
                <c:pt idx="866">
                  <c:v>2.2387650580739997E-4</c:v>
                </c:pt>
                <c:pt idx="867">
                  <c:v>4.5012943181889077E-4</c:v>
                </c:pt>
                <c:pt idx="868">
                  <c:v>6.9419624930334159E-5</c:v>
                </c:pt>
                <c:pt idx="869">
                  <c:v>2.4920863678193171E-4</c:v>
                </c:pt>
                <c:pt idx="870">
                  <c:v>9.5964397830701248E-5</c:v>
                </c:pt>
                <c:pt idx="871">
                  <c:v>6.3996931698110933E-4</c:v>
                </c:pt>
                <c:pt idx="872">
                  <c:v>3.9146154568984871E-5</c:v>
                </c:pt>
                <c:pt idx="873">
                  <c:v>2.6189815564758975E-4</c:v>
                </c:pt>
                <c:pt idx="874">
                  <c:v>7.1265551047217579E-4</c:v>
                </c:pt>
                <c:pt idx="875">
                  <c:v>1.2730899313835147E-4</c:v>
                </c:pt>
                <c:pt idx="876">
                  <c:v>9.1748952271124209E-4</c:v>
                </c:pt>
                <c:pt idx="877">
                  <c:v>2.5427033947388674E-3</c:v>
                </c:pt>
                <c:pt idx="878">
                  <c:v>5.1577407505038987E-3</c:v>
                </c:pt>
                <c:pt idx="879">
                  <c:v>7.0827525599920444E-3</c:v>
                </c:pt>
                <c:pt idx="880">
                  <c:v>8.2344986121016244E-3</c:v>
                </c:pt>
                <c:pt idx="881">
                  <c:v>9.1086902343055116E-3</c:v>
                </c:pt>
                <c:pt idx="882">
                  <c:v>1.140528945616108E-2</c:v>
                </c:pt>
                <c:pt idx="883">
                  <c:v>1.0448527839686245E-2</c:v>
                </c:pt>
                <c:pt idx="884">
                  <c:v>1.251485598800944E-2</c:v>
                </c:pt>
                <c:pt idx="885">
                  <c:v>1.2330132261915488E-2</c:v>
                </c:pt>
                <c:pt idx="886">
                  <c:v>1.0478372191728079E-2</c:v>
                </c:pt>
                <c:pt idx="887">
                  <c:v>1.0962845371512892E-2</c:v>
                </c:pt>
                <c:pt idx="888">
                  <c:v>9.8116733916906989E-3</c:v>
                </c:pt>
                <c:pt idx="889">
                  <c:v>8.653211323585569E-3</c:v>
                </c:pt>
                <c:pt idx="890">
                  <c:v>6.9252712912242116E-3</c:v>
                </c:pt>
                <c:pt idx="891">
                  <c:v>3.6365782090783602E-3</c:v>
                </c:pt>
                <c:pt idx="892">
                  <c:v>1.7422209874019033E-3</c:v>
                </c:pt>
                <c:pt idx="893">
                  <c:v>9.6992949434412934E-4</c:v>
                </c:pt>
                <c:pt idx="894">
                  <c:v>6.3882585598219928E-4</c:v>
                </c:pt>
                <c:pt idx="895">
                  <c:v>7.8176219797382632E-4</c:v>
                </c:pt>
                <c:pt idx="896">
                  <c:v>4.287020619085977E-4</c:v>
                </c:pt>
                <c:pt idx="897">
                  <c:v>5.531368233996992E-4</c:v>
                </c:pt>
                <c:pt idx="898">
                  <c:v>6.2101717047410724E-4</c:v>
                </c:pt>
                <c:pt idx="899">
                  <c:v>6.8565897065881592E-4</c:v>
                </c:pt>
                <c:pt idx="900">
                  <c:v>9.5401181512701986E-4</c:v>
                </c:pt>
                <c:pt idx="901">
                  <c:v>2.3698256231718769E-4</c:v>
                </c:pt>
                <c:pt idx="902">
                  <c:v>4.7366268111316762E-4</c:v>
                </c:pt>
                <c:pt idx="903">
                  <c:v>3.8620726811812586E-4</c:v>
                </c:pt>
                <c:pt idx="904">
                  <c:v>5.3328927641004898E-4</c:v>
                </c:pt>
                <c:pt idx="905">
                  <c:v>7.9493682691199731E-4</c:v>
                </c:pt>
                <c:pt idx="906">
                  <c:v>8.8558530606492811E-4</c:v>
                </c:pt>
                <c:pt idx="907">
                  <c:v>1.3167648258126982E-4</c:v>
                </c:pt>
                <c:pt idx="908">
                  <c:v>7.6279796775166673E-4</c:v>
                </c:pt>
                <c:pt idx="909">
                  <c:v>7.0595458766021081E-4</c:v>
                </c:pt>
                <c:pt idx="910">
                  <c:v>5.9853433016109742E-4</c:v>
                </c:pt>
                <c:pt idx="911">
                  <c:v>5.8573012963836291E-6</c:v>
                </c:pt>
                <c:pt idx="912">
                  <c:v>9.6546994123362467E-5</c:v>
                </c:pt>
                <c:pt idx="913">
                  <c:v>1.101842759890205E-4</c:v>
                </c:pt>
                <c:pt idx="914">
                  <c:v>2.7531386221146401E-5</c:v>
                </c:pt>
                <c:pt idx="915">
                  <c:v>6.306067700364217E-4</c:v>
                </c:pt>
                <c:pt idx="916">
                  <c:v>2.7620842060134391E-4</c:v>
                </c:pt>
                <c:pt idx="917">
                  <c:v>7.8966924688003357E-4</c:v>
                </c:pt>
                <c:pt idx="918">
                  <c:v>6.9997734799849966E-4</c:v>
                </c:pt>
                <c:pt idx="919">
                  <c:v>8.640929691576606E-4</c:v>
                </c:pt>
                <c:pt idx="920">
                  <c:v>5.7018979504377162E-4</c:v>
                </c:pt>
                <c:pt idx="921">
                  <c:v>7.7823670760995673E-5</c:v>
                </c:pt>
                <c:pt idx="922">
                  <c:v>9.8383047651501125E-4</c:v>
                </c:pt>
                <c:pt idx="923">
                  <c:v>9.06278433380923E-4</c:v>
                </c:pt>
                <c:pt idx="924">
                  <c:v>5.8754175821471087E-4</c:v>
                </c:pt>
                <c:pt idx="925">
                  <c:v>6.7162074340777235E-4</c:v>
                </c:pt>
                <c:pt idx="926">
                  <c:v>4.70252827898765E-4</c:v>
                </c:pt>
                <c:pt idx="927">
                  <c:v>9.1275497721818915E-5</c:v>
                </c:pt>
                <c:pt idx="928">
                  <c:v>5.9332932309837268E-4</c:v>
                </c:pt>
                <c:pt idx="929">
                  <c:v>2.1071232482258436E-4</c:v>
                </c:pt>
                <c:pt idx="930">
                  <c:v>1.4689076049890568E-4</c:v>
                </c:pt>
                <c:pt idx="931">
                  <c:v>1.2053751878240427E-4</c:v>
                </c:pt>
                <c:pt idx="932">
                  <c:v>1.646031079951575E-4</c:v>
                </c:pt>
                <c:pt idx="933">
                  <c:v>5.4218123705455684E-4</c:v>
                </c:pt>
                <c:pt idx="934">
                  <c:v>1.5192147925574944E-4</c:v>
                </c:pt>
                <c:pt idx="935">
                  <c:v>8.4675789713567668E-4</c:v>
                </c:pt>
                <c:pt idx="936">
                  <c:v>5.0915247179969471E-4</c:v>
                </c:pt>
                <c:pt idx="937">
                  <c:v>7.7070656464308263E-4</c:v>
                </c:pt>
                <c:pt idx="938">
                  <c:v>9.7499807559955692E-4</c:v>
                </c:pt>
                <c:pt idx="939">
                  <c:v>2.8728559104948918E-3</c:v>
                </c:pt>
                <c:pt idx="940">
                  <c:v>5.0199943636266434E-3</c:v>
                </c:pt>
                <c:pt idx="941">
                  <c:v>6.3283177064812771E-3</c:v>
                </c:pt>
                <c:pt idx="942">
                  <c:v>7.6728170937053111E-3</c:v>
                </c:pt>
                <c:pt idx="943">
                  <c:v>9.1734519146808528E-3</c:v>
                </c:pt>
                <c:pt idx="944">
                  <c:v>1.0313593045603147E-2</c:v>
                </c:pt>
                <c:pt idx="945">
                  <c:v>1.0323627277647801E-2</c:v>
                </c:pt>
                <c:pt idx="946">
                  <c:v>1.0218020357475047E-2</c:v>
                </c:pt>
                <c:pt idx="947">
                  <c:v>9.3491466980569777E-3</c:v>
                </c:pt>
                <c:pt idx="948">
                  <c:v>9.5577144312405087E-3</c:v>
                </c:pt>
                <c:pt idx="949">
                  <c:v>6.9594567794225059E-3</c:v>
                </c:pt>
                <c:pt idx="950">
                  <c:v>6.1935568007727565E-3</c:v>
                </c:pt>
                <c:pt idx="951">
                  <c:v>4.851235116589081E-3</c:v>
                </c:pt>
                <c:pt idx="952">
                  <c:v>1.3019535812303213E-3</c:v>
                </c:pt>
                <c:pt idx="953">
                  <c:v>7.457705472213072E-4</c:v>
                </c:pt>
                <c:pt idx="954">
                  <c:v>5.1001693720408566E-5</c:v>
                </c:pt>
                <c:pt idx="955">
                  <c:v>1.604788057245595E-4</c:v>
                </c:pt>
                <c:pt idx="956">
                  <c:v>7.6251628206126505E-4</c:v>
                </c:pt>
                <c:pt idx="957">
                  <c:v>9.2809897641482576E-4</c:v>
                </c:pt>
                <c:pt idx="958">
                  <c:v>3.892364904054819E-4</c:v>
                </c:pt>
                <c:pt idx="959">
                  <c:v>6.6502898620971298E-4</c:v>
                </c:pt>
                <c:pt idx="960">
                  <c:v>2.6010675178706356E-4</c:v>
                </c:pt>
                <c:pt idx="961">
                  <c:v>7.6407324019673564E-4</c:v>
                </c:pt>
                <c:pt idx="962">
                  <c:v>1.0712819076825581E-4</c:v>
                </c:pt>
                <c:pt idx="963">
                  <c:v>7.9186045759067002E-4</c:v>
                </c:pt>
                <c:pt idx="964">
                  <c:v>8.9088851333435034E-4</c:v>
                </c:pt>
                <c:pt idx="965">
                  <c:v>7.25494740653233E-4</c:v>
                </c:pt>
                <c:pt idx="966">
                  <c:v>5.521441600365854E-4</c:v>
                </c:pt>
                <c:pt idx="967">
                  <c:v>2.4800336868097453E-4</c:v>
                </c:pt>
                <c:pt idx="968">
                  <c:v>5.470684374277332E-4</c:v>
                </c:pt>
                <c:pt idx="969">
                  <c:v>7.486280066445484E-4</c:v>
                </c:pt>
                <c:pt idx="970">
                  <c:v>5.3688678178641987E-4</c:v>
                </c:pt>
                <c:pt idx="971">
                  <c:v>5.5588977143428652E-4</c:v>
                </c:pt>
                <c:pt idx="972">
                  <c:v>8.2601817193641571E-4</c:v>
                </c:pt>
                <c:pt idx="973">
                  <c:v>8.0360481708412884E-4</c:v>
                </c:pt>
                <c:pt idx="974">
                  <c:v>8.8745739623869043E-4</c:v>
                </c:pt>
                <c:pt idx="975">
                  <c:v>6.0525373683413281E-4</c:v>
                </c:pt>
                <c:pt idx="976">
                  <c:v>4.6683888856683992E-4</c:v>
                </c:pt>
                <c:pt idx="977">
                  <c:v>1.1298638706255034E-4</c:v>
                </c:pt>
                <c:pt idx="978">
                  <c:v>2.0254644363240546E-5</c:v>
                </c:pt>
                <c:pt idx="979">
                  <c:v>1.5576962675400985E-6</c:v>
                </c:pt>
                <c:pt idx="980">
                  <c:v>9.0523190353058037E-5</c:v>
                </c:pt>
                <c:pt idx="981">
                  <c:v>6.2480001057541571E-5</c:v>
                </c:pt>
                <c:pt idx="982">
                  <c:v>4.6125870175617046E-4</c:v>
                </c:pt>
                <c:pt idx="983">
                  <c:v>1.2602508457681789E-4</c:v>
                </c:pt>
                <c:pt idx="984">
                  <c:v>4.4254607395506829E-4</c:v>
                </c:pt>
                <c:pt idx="985">
                  <c:v>9.8997804427591526E-4</c:v>
                </c:pt>
                <c:pt idx="986">
                  <c:v>2.3299515233151706E-4</c:v>
                </c:pt>
                <c:pt idx="987">
                  <c:v>4.9390645950058278E-4</c:v>
                </c:pt>
                <c:pt idx="988">
                  <c:v>2.3618658624677396E-5</c:v>
                </c:pt>
                <c:pt idx="989">
                  <c:v>7.3460318450262814E-4</c:v>
                </c:pt>
                <c:pt idx="990">
                  <c:v>2.1886603985001173E-4</c:v>
                </c:pt>
                <c:pt idx="991">
                  <c:v>1.0786905810308951E-4</c:v>
                </c:pt>
                <c:pt idx="992">
                  <c:v>7.2619349084404301E-4</c:v>
                </c:pt>
                <c:pt idx="993">
                  <c:v>9.9058202475953367E-4</c:v>
                </c:pt>
                <c:pt idx="994">
                  <c:v>9.3506907085887201E-4</c:v>
                </c:pt>
                <c:pt idx="995">
                  <c:v>4.3162256436058934E-4</c:v>
                </c:pt>
                <c:pt idx="996">
                  <c:v>5.6668350154369103E-4</c:v>
                </c:pt>
                <c:pt idx="997">
                  <c:v>3.252825810447395E-6</c:v>
                </c:pt>
                <c:pt idx="998">
                  <c:v>1.3333431973753962E-4</c:v>
                </c:pt>
                <c:pt idx="999">
                  <c:v>2.0823456112577791E-4</c:v>
                </c:pt>
                <c:pt idx="1000">
                  <c:v>1.1873097992810085E-3</c:v>
                </c:pt>
                <c:pt idx="1001">
                  <c:v>1.5847007981336714E-3</c:v>
                </c:pt>
                <c:pt idx="1002">
                  <c:v>3.7281910618130595E-3</c:v>
                </c:pt>
                <c:pt idx="1003">
                  <c:v>5.9689663996567634E-3</c:v>
                </c:pt>
                <c:pt idx="1004">
                  <c:v>6.3613821537918938E-3</c:v>
                </c:pt>
                <c:pt idx="1005">
                  <c:v>7.5374854062405803E-3</c:v>
                </c:pt>
                <c:pt idx="1006">
                  <c:v>7.0441192994720788E-3</c:v>
                </c:pt>
                <c:pt idx="1007">
                  <c:v>7.936247714557601E-3</c:v>
                </c:pt>
                <c:pt idx="1008">
                  <c:v>6.8923249218353824E-3</c:v>
                </c:pt>
                <c:pt idx="1009">
                  <c:v>5.946551036965341E-3</c:v>
                </c:pt>
                <c:pt idx="1010">
                  <c:v>5.561253258932513E-3</c:v>
                </c:pt>
                <c:pt idx="1011">
                  <c:v>4.8742439594985114E-3</c:v>
                </c:pt>
                <c:pt idx="1012">
                  <c:v>1.8424816889788041E-3</c:v>
                </c:pt>
                <c:pt idx="1013">
                  <c:v>2.5050630332489971E-4</c:v>
                </c:pt>
                <c:pt idx="1014">
                  <c:v>7.8938510252817831E-4</c:v>
                </c:pt>
                <c:pt idx="1015">
                  <c:v>7.894629887903803E-4</c:v>
                </c:pt>
                <c:pt idx="1016">
                  <c:v>3.8044499109287511E-4</c:v>
                </c:pt>
                <c:pt idx="1017">
                  <c:v>1.1323968729542429E-4</c:v>
                </c:pt>
                <c:pt idx="1018">
                  <c:v>2.0856184761614216E-5</c:v>
                </c:pt>
                <c:pt idx="1019">
                  <c:v>7.8200537851977518E-5</c:v>
                </c:pt>
                <c:pt idx="1020">
                  <c:v>3.9807642826570843E-5</c:v>
                </c:pt>
                <c:pt idx="1021">
                  <c:v>9.6260036947994727E-4</c:v>
                </c:pt>
                <c:pt idx="1022">
                  <c:v>2.1833831566668002E-5</c:v>
                </c:pt>
                <c:pt idx="1023">
                  <c:v>2.9030932563074252E-4</c:v>
                </c:pt>
                <c:pt idx="1024">
                  <c:v>5.9296586402321678E-4</c:v>
                </c:pt>
                <c:pt idx="1025">
                  <c:v>1.6349474035409821E-4</c:v>
                </c:pt>
                <c:pt idx="1026">
                  <c:v>2.953537185139913E-4</c:v>
                </c:pt>
                <c:pt idx="1027">
                  <c:v>7.7229939773769396E-4</c:v>
                </c:pt>
                <c:pt idx="1028">
                  <c:v>1.4819112200686302E-4</c:v>
                </c:pt>
                <c:pt idx="1029">
                  <c:v>6.3351508003263587E-4</c:v>
                </c:pt>
                <c:pt idx="1030">
                  <c:v>7.0467013224541992E-4</c:v>
                </c:pt>
                <c:pt idx="1031">
                  <c:v>2.1806217000603612E-4</c:v>
                </c:pt>
                <c:pt idx="1032">
                  <c:v>2.1403574978877399E-4</c:v>
                </c:pt>
                <c:pt idx="1033">
                  <c:v>7.2802075851216552E-4</c:v>
                </c:pt>
                <c:pt idx="1034">
                  <c:v>9.4818515794137834E-4</c:v>
                </c:pt>
                <c:pt idx="1035">
                  <c:v>4.9213030688782168E-5</c:v>
                </c:pt>
                <c:pt idx="1036">
                  <c:v>9.9971181047969044E-4</c:v>
                </c:pt>
                <c:pt idx="1037">
                  <c:v>8.2872920382092157E-4</c:v>
                </c:pt>
                <c:pt idx="1038">
                  <c:v>7.3106423979013785E-4</c:v>
                </c:pt>
                <c:pt idx="1039">
                  <c:v>1.3147928829833566E-4</c:v>
                </c:pt>
                <c:pt idx="1040">
                  <c:v>1.3112932960950908E-4</c:v>
                </c:pt>
                <c:pt idx="1041">
                  <c:v>8.9954525412854597E-4</c:v>
                </c:pt>
                <c:pt idx="1042">
                  <c:v>5.8133733243161719E-4</c:v>
                </c:pt>
                <c:pt idx="1043">
                  <c:v>6.5307953823933113E-4</c:v>
                </c:pt>
                <c:pt idx="1044">
                  <c:v>9.1391408298904775E-4</c:v>
                </c:pt>
                <c:pt idx="1045">
                  <c:v>4.1408762721259837E-4</c:v>
                </c:pt>
                <c:pt idx="1046">
                  <c:v>2.8634878286411367E-4</c:v>
                </c:pt>
                <c:pt idx="1047">
                  <c:v>3.7339558185482978E-4</c:v>
                </c:pt>
                <c:pt idx="1048">
                  <c:v>6.205394716721868E-4</c:v>
                </c:pt>
                <c:pt idx="1049">
                  <c:v>7.3774401427363298E-4</c:v>
                </c:pt>
                <c:pt idx="1050">
                  <c:v>1.5613958213557864E-4</c:v>
                </c:pt>
                <c:pt idx="1051">
                  <c:v>6.1048486498735291E-4</c:v>
                </c:pt>
                <c:pt idx="1052">
                  <c:v>2.6412349251460322E-4</c:v>
                </c:pt>
                <c:pt idx="1053">
                  <c:v>6.4813202022779019E-4</c:v>
                </c:pt>
                <c:pt idx="1054">
                  <c:v>5.1495749506739053E-4</c:v>
                </c:pt>
                <c:pt idx="1055">
                  <c:v>4.0863554176525074E-4</c:v>
                </c:pt>
                <c:pt idx="1056">
                  <c:v>4.7783802259780873E-4</c:v>
                </c:pt>
                <c:pt idx="1057">
                  <c:v>9.9456030261037146E-4</c:v>
                </c:pt>
                <c:pt idx="1058">
                  <c:v>1.9490841833101646E-4</c:v>
                </c:pt>
                <c:pt idx="1059">
                  <c:v>4.0945275287926597E-4</c:v>
                </c:pt>
                <c:pt idx="1060">
                  <c:v>2.513175938354355E-4</c:v>
                </c:pt>
                <c:pt idx="1061">
                  <c:v>9.776488240507131E-4</c:v>
                </c:pt>
                <c:pt idx="1062">
                  <c:v>4.4082795562802169E-5</c:v>
                </c:pt>
                <c:pt idx="1063">
                  <c:v>1.3212511472266361E-3</c:v>
                </c:pt>
                <c:pt idx="1064">
                  <c:v>3.8341632939468992E-3</c:v>
                </c:pt>
                <c:pt idx="1065">
                  <c:v>5.0494237844158855E-3</c:v>
                </c:pt>
                <c:pt idx="1066">
                  <c:v>4.4399804018062875E-3</c:v>
                </c:pt>
                <c:pt idx="1067">
                  <c:v>5.622043303813158E-3</c:v>
                </c:pt>
                <c:pt idx="1068">
                  <c:v>6.4807699054772877E-3</c:v>
                </c:pt>
                <c:pt idx="1069">
                  <c:v>5.5331218472069055E-3</c:v>
                </c:pt>
                <c:pt idx="1070">
                  <c:v>5.5982125789454384E-3</c:v>
                </c:pt>
                <c:pt idx="1071">
                  <c:v>3.3023930065416689E-3</c:v>
                </c:pt>
                <c:pt idx="1072">
                  <c:v>2.4019650436447279E-3</c:v>
                </c:pt>
                <c:pt idx="1073">
                  <c:v>2.5383958704032711E-4</c:v>
                </c:pt>
                <c:pt idx="1074">
                  <c:v>8.4317296189276119E-4</c:v>
                </c:pt>
                <c:pt idx="1075">
                  <c:v>6.6646232627706899E-4</c:v>
                </c:pt>
                <c:pt idx="1076">
                  <c:v>8.5983725523888221E-5</c:v>
                </c:pt>
                <c:pt idx="1077">
                  <c:v>4.2860664709315851E-4</c:v>
                </c:pt>
                <c:pt idx="1078">
                  <c:v>3.6946674189710326E-4</c:v>
                </c:pt>
                <c:pt idx="1079">
                  <c:v>1.0225794266250266E-4</c:v>
                </c:pt>
                <c:pt idx="1080">
                  <c:v>7.7848899531156811E-4</c:v>
                </c:pt>
                <c:pt idx="1081">
                  <c:v>6.0699488324567627E-4</c:v>
                </c:pt>
                <c:pt idx="1082">
                  <c:v>1.0831581386923542E-4</c:v>
                </c:pt>
                <c:pt idx="1083">
                  <c:v>5.0272781781177936E-4</c:v>
                </c:pt>
                <c:pt idx="1084">
                  <c:v>6.4187065740346124E-5</c:v>
                </c:pt>
                <c:pt idx="1085">
                  <c:v>9.0039264834187505E-4</c:v>
                </c:pt>
                <c:pt idx="1086">
                  <c:v>1.8648028956022876E-4</c:v>
                </c:pt>
                <c:pt idx="1087">
                  <c:v>3.2996597030038766E-4</c:v>
                </c:pt>
                <c:pt idx="1088">
                  <c:v>2.4593830651276885E-4</c:v>
                </c:pt>
                <c:pt idx="1089">
                  <c:v>4.9012365646810565E-4</c:v>
                </c:pt>
                <c:pt idx="1090">
                  <c:v>5.3372378003849739E-4</c:v>
                </c:pt>
                <c:pt idx="1091">
                  <c:v>2.3451051563025844E-4</c:v>
                </c:pt>
                <c:pt idx="1092">
                  <c:v>3.1629252155469865E-4</c:v>
                </c:pt>
                <c:pt idx="1093">
                  <c:v>9.8273947084622122E-4</c:v>
                </c:pt>
                <c:pt idx="1094">
                  <c:v>2.1740866378185521E-4</c:v>
                </c:pt>
                <c:pt idx="1095">
                  <c:v>9.8540624305803776E-4</c:v>
                </c:pt>
                <c:pt idx="1096">
                  <c:v>9.6900124551350746E-4</c:v>
                </c:pt>
                <c:pt idx="1097">
                  <c:v>4.3612226771052985E-4</c:v>
                </c:pt>
                <c:pt idx="1098">
                  <c:v>7.6539510601946907E-5</c:v>
                </c:pt>
                <c:pt idx="1099">
                  <c:v>5.0570750052843802E-4</c:v>
                </c:pt>
                <c:pt idx="1100">
                  <c:v>6.6125715610959352E-4</c:v>
                </c:pt>
                <c:pt idx="1101">
                  <c:v>1.5803701152840522E-4</c:v>
                </c:pt>
                <c:pt idx="1102">
                  <c:v>6.5725529341183284E-4</c:v>
                </c:pt>
                <c:pt idx="1103">
                  <c:v>2.7408829439173508E-4</c:v>
                </c:pt>
                <c:pt idx="1104">
                  <c:v>7.7032878287916235E-5</c:v>
                </c:pt>
                <c:pt idx="1105">
                  <c:v>6.2847969706974821E-4</c:v>
                </c:pt>
                <c:pt idx="1106">
                  <c:v>3.7813794931422363E-5</c:v>
                </c:pt>
                <c:pt idx="1107">
                  <c:v>6.1685792018552419E-4</c:v>
                </c:pt>
                <c:pt idx="1108">
                  <c:v>1.8786435506141174E-4</c:v>
                </c:pt>
                <c:pt idx="1109">
                  <c:v>2.6723710506373823E-4</c:v>
                </c:pt>
                <c:pt idx="1110">
                  <c:v>7.4529381809320782E-4</c:v>
                </c:pt>
                <c:pt idx="1111">
                  <c:v>8.1182352289094228E-4</c:v>
                </c:pt>
                <c:pt idx="1112">
                  <c:v>3.6521593125312735E-4</c:v>
                </c:pt>
                <c:pt idx="1113">
                  <c:v>1.0201115412300876E-4</c:v>
                </c:pt>
                <c:pt idx="1114">
                  <c:v>2.0233852345822014E-4</c:v>
                </c:pt>
                <c:pt idx="1115">
                  <c:v>5.0698561400884577E-4</c:v>
                </c:pt>
                <c:pt idx="1116">
                  <c:v>8.3479995380395585E-5</c:v>
                </c:pt>
                <c:pt idx="1117">
                  <c:v>7.9886468640211353E-9</c:v>
                </c:pt>
                <c:pt idx="1118">
                  <c:v>9.2484035654326335E-4</c:v>
                </c:pt>
                <c:pt idx="1119">
                  <c:v>4.8102485462101402E-4</c:v>
                </c:pt>
                <c:pt idx="1120">
                  <c:v>9.6700963411572587E-4</c:v>
                </c:pt>
                <c:pt idx="1121">
                  <c:v>8.5836143299089485E-4</c:v>
                </c:pt>
                <c:pt idx="1122">
                  <c:v>8.5502650999843101E-4</c:v>
                </c:pt>
                <c:pt idx="1123">
                  <c:v>1.1526071017218234E-4</c:v>
                </c:pt>
                <c:pt idx="1124">
                  <c:v>5.3846125703201834E-4</c:v>
                </c:pt>
                <c:pt idx="1125">
                  <c:v>1.7152401570955731E-3</c:v>
                </c:pt>
                <c:pt idx="1126">
                  <c:v>2.6086726782651253E-3</c:v>
                </c:pt>
                <c:pt idx="1127">
                  <c:v>2.6056708898170517E-3</c:v>
                </c:pt>
                <c:pt idx="1128">
                  <c:v>2.8565560806601887E-3</c:v>
                </c:pt>
                <c:pt idx="1129">
                  <c:v>3.2889926437584221E-3</c:v>
                </c:pt>
                <c:pt idx="1130">
                  <c:v>3.861145226713312E-3</c:v>
                </c:pt>
                <c:pt idx="1131">
                  <c:v>2.1842767609860959E-3</c:v>
                </c:pt>
                <c:pt idx="1132">
                  <c:v>1.1979114879772143E-3</c:v>
                </c:pt>
                <c:pt idx="1133">
                  <c:v>8.4497974071998225E-4</c:v>
                </c:pt>
                <c:pt idx="1134">
                  <c:v>4.9647125475852966E-4</c:v>
                </c:pt>
                <c:pt idx="1135">
                  <c:v>4.3254490070717316E-4</c:v>
                </c:pt>
                <c:pt idx="1136">
                  <c:v>9.7533860331910102E-4</c:v>
                </c:pt>
                <c:pt idx="1137">
                  <c:v>7.9622619672139192E-4</c:v>
                </c:pt>
                <c:pt idx="1138">
                  <c:v>1.7062048215904085E-4</c:v>
                </c:pt>
                <c:pt idx="1139">
                  <c:v>6.7165108103570061E-4</c:v>
                </c:pt>
                <c:pt idx="1140">
                  <c:v>4.9612991103440253E-4</c:v>
                </c:pt>
                <c:pt idx="1141">
                  <c:v>5.7652873564463731E-4</c:v>
                </c:pt>
                <c:pt idx="1142">
                  <c:v>9.3866543085355703E-4</c:v>
                </c:pt>
                <c:pt idx="1143">
                  <c:v>4.5571631638175239E-4</c:v>
                </c:pt>
                <c:pt idx="1144">
                  <c:v>6.1317035340330761E-4</c:v>
                </c:pt>
                <c:pt idx="1145">
                  <c:v>1.1658282686119224E-4</c:v>
                </c:pt>
                <c:pt idx="1146">
                  <c:v>5.5457847472403939E-4</c:v>
                </c:pt>
                <c:pt idx="1147">
                  <c:v>9.3716838223741281E-5</c:v>
                </c:pt>
                <c:pt idx="1148">
                  <c:v>3.7754375200898355E-4</c:v>
                </c:pt>
                <c:pt idx="1149">
                  <c:v>8.3361282556875514E-4</c:v>
                </c:pt>
                <c:pt idx="1150">
                  <c:v>1.1870931168167434E-4</c:v>
                </c:pt>
                <c:pt idx="1151">
                  <c:v>7.5340481363718491E-5</c:v>
                </c:pt>
                <c:pt idx="1152">
                  <c:v>2.9883592526227642E-4</c:v>
                </c:pt>
                <c:pt idx="1153">
                  <c:v>4.9502313851995422E-4</c:v>
                </c:pt>
                <c:pt idx="1154">
                  <c:v>6.0173471347905821E-4</c:v>
                </c:pt>
                <c:pt idx="1155">
                  <c:v>4.6025952994777417E-4</c:v>
                </c:pt>
                <c:pt idx="1156">
                  <c:v>2.0541781893485477E-4</c:v>
                </c:pt>
                <c:pt idx="1157">
                  <c:v>2.7434420449135396E-4</c:v>
                </c:pt>
                <c:pt idx="1158">
                  <c:v>3.3910599792851448E-4</c:v>
                </c:pt>
                <c:pt idx="1159">
                  <c:v>4.780717817876897E-4</c:v>
                </c:pt>
                <c:pt idx="1160">
                  <c:v>8.4130395648926209E-4</c:v>
                </c:pt>
                <c:pt idx="1161">
                  <c:v>2.2265953939675247E-4</c:v>
                </c:pt>
                <c:pt idx="1162">
                  <c:v>7.1282306648875961E-4</c:v>
                </c:pt>
                <c:pt idx="1163">
                  <c:v>3.4555406562453611E-4</c:v>
                </c:pt>
                <c:pt idx="1164">
                  <c:v>3.2666441081836842E-4</c:v>
                </c:pt>
                <c:pt idx="1165">
                  <c:v>3.3090205716941964E-4</c:v>
                </c:pt>
                <c:pt idx="1166">
                  <c:v>2.512159408092708E-5</c:v>
                </c:pt>
                <c:pt idx="1167">
                  <c:v>6.2556286480151477E-4</c:v>
                </c:pt>
                <c:pt idx="1168">
                  <c:v>5.7597838225595421E-4</c:v>
                </c:pt>
                <c:pt idx="1169">
                  <c:v>3.713749951104618E-4</c:v>
                </c:pt>
                <c:pt idx="1170">
                  <c:v>2.5691426869714121E-4</c:v>
                </c:pt>
                <c:pt idx="1171">
                  <c:v>3.0328016558367943E-4</c:v>
                </c:pt>
                <c:pt idx="1172">
                  <c:v>5.994653783774408E-4</c:v>
                </c:pt>
                <c:pt idx="1173">
                  <c:v>5.8043314410039881E-4</c:v>
                </c:pt>
                <c:pt idx="1174">
                  <c:v>6.4802194068345684E-4</c:v>
                </c:pt>
                <c:pt idx="1175">
                  <c:v>8.2775442673595396E-4</c:v>
                </c:pt>
                <c:pt idx="1176">
                  <c:v>5.3582263530563821E-4</c:v>
                </c:pt>
                <c:pt idx="1177">
                  <c:v>5.0239638678751944E-4</c:v>
                </c:pt>
                <c:pt idx="1178">
                  <c:v>7.6045662045875323E-4</c:v>
                </c:pt>
                <c:pt idx="1179">
                  <c:v>3.5899576554040128E-4</c:v>
                </c:pt>
                <c:pt idx="1180">
                  <c:v>3.7998641637480011E-4</c:v>
                </c:pt>
                <c:pt idx="1181">
                  <c:v>8.4498525415238265E-4</c:v>
                </c:pt>
                <c:pt idx="1182">
                  <c:v>1.0870135829063765E-4</c:v>
                </c:pt>
                <c:pt idx="1183">
                  <c:v>4.8626918570460708E-4</c:v>
                </c:pt>
                <c:pt idx="1184">
                  <c:v>8.4586972510431943E-4</c:v>
                </c:pt>
                <c:pt idx="1185">
                  <c:v>9.3846726839488977E-4</c:v>
                </c:pt>
                <c:pt idx="1186">
                  <c:v>6.051766022160326E-4</c:v>
                </c:pt>
                <c:pt idx="1187">
                  <c:v>7.8759227912149875E-4</c:v>
                </c:pt>
                <c:pt idx="1188">
                  <c:v>1.4909779378884398E-3</c:v>
                </c:pt>
                <c:pt idx="1189">
                  <c:v>8.341445891298019E-4</c:v>
                </c:pt>
                <c:pt idx="1190">
                  <c:v>2.2401516325748594E-3</c:v>
                </c:pt>
                <c:pt idx="1191">
                  <c:v>4.7833236088124024E-4</c:v>
                </c:pt>
                <c:pt idx="1192">
                  <c:v>9.9280258712801123E-4</c:v>
                </c:pt>
                <c:pt idx="1193">
                  <c:v>6.3706530149976095E-4</c:v>
                </c:pt>
                <c:pt idx="1194">
                  <c:v>1.4481955796356527E-4</c:v>
                </c:pt>
                <c:pt idx="1195">
                  <c:v>1.8423627691514907E-4</c:v>
                </c:pt>
                <c:pt idx="1196">
                  <c:v>6.3770554348791333E-4</c:v>
                </c:pt>
                <c:pt idx="1197">
                  <c:v>3.5009754506699794E-4</c:v>
                </c:pt>
                <c:pt idx="1198">
                  <c:v>7.3124597003254989E-4</c:v>
                </c:pt>
                <c:pt idx="1199">
                  <c:v>7.4684289290653403E-4</c:v>
                </c:pt>
                <c:pt idx="1200">
                  <c:v>6.1064510866613256E-4</c:v>
                </c:pt>
                <c:pt idx="1201">
                  <c:v>2.7290841014043154E-5</c:v>
                </c:pt>
                <c:pt idx="1202">
                  <c:v>3.2620758113391455E-4</c:v>
                </c:pt>
                <c:pt idx="1203">
                  <c:v>2.2550065117259904E-5</c:v>
                </c:pt>
                <c:pt idx="1204">
                  <c:v>9.1553323844181984E-4</c:v>
                </c:pt>
                <c:pt idx="1205">
                  <c:v>6.0092310107797884E-4</c:v>
                </c:pt>
                <c:pt idx="1206">
                  <c:v>8.9942501479044201E-4</c:v>
                </c:pt>
                <c:pt idx="1207">
                  <c:v>6.0752486924376303E-4</c:v>
                </c:pt>
                <c:pt idx="1208">
                  <c:v>2.1829504877829257E-4</c:v>
                </c:pt>
                <c:pt idx="1209">
                  <c:v>5.5734887794124069E-4</c:v>
                </c:pt>
                <c:pt idx="1210">
                  <c:v>1.8100915800392249E-4</c:v>
                </c:pt>
                <c:pt idx="1211">
                  <c:v>8.4900149572351036E-4</c:v>
                </c:pt>
                <c:pt idx="1212">
                  <c:v>6.1180420120778608E-4</c:v>
                </c:pt>
                <c:pt idx="1213">
                  <c:v>4.7373153927490644E-4</c:v>
                </c:pt>
                <c:pt idx="1214">
                  <c:v>1.8331649781756285E-4</c:v>
                </c:pt>
                <c:pt idx="1215">
                  <c:v>7.6978014063794689E-4</c:v>
                </c:pt>
                <c:pt idx="1216">
                  <c:v>6.367927746775663E-4</c:v>
                </c:pt>
                <c:pt idx="1217">
                  <c:v>6.7803689692259579E-4</c:v>
                </c:pt>
                <c:pt idx="1218">
                  <c:v>5.0060518902556191E-4</c:v>
                </c:pt>
                <c:pt idx="1219">
                  <c:v>2.9239504936942005E-4</c:v>
                </c:pt>
              </c:numCache>
            </c:numRef>
          </c:yVal>
        </c:ser>
        <c:axId val="54938624"/>
        <c:axId val="54964992"/>
      </c:scatterChart>
      <c:valAx>
        <c:axId val="54938624"/>
        <c:scaling>
          <c:orientation val="minMax"/>
        </c:scaling>
        <c:delete val="1"/>
        <c:axPos val="b"/>
        <c:numFmt formatCode="General" sourceLinked="1"/>
        <c:tickLblPos val="nextTo"/>
        <c:crossAx val="54964992"/>
        <c:crosses val="autoZero"/>
        <c:crossBetween val="midCat"/>
      </c:valAx>
      <c:valAx>
        <c:axId val="54964992"/>
        <c:scaling>
          <c:orientation val="minMax"/>
        </c:scaling>
        <c:delete val="1"/>
        <c:axPos val="l"/>
        <c:numFmt formatCode="General" sourceLinked="1"/>
        <c:tickLblPos val="nextTo"/>
        <c:crossAx val="54938624"/>
        <c:crosses val="autoZero"/>
        <c:crossBetween val="midCat"/>
      </c:valAx>
      <c:spPr>
        <a:noFill/>
        <a:ln w="25400">
          <a:noFill/>
        </a:ln>
      </c:spPr>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48084291187739486"/>
          <c:y val="0.55820105820105825"/>
          <c:w val="0.29885057471264392"/>
          <c:h val="0.37830687830687854"/>
        </c:manualLayout>
      </c:layout>
      <c:scatterChart>
        <c:scatterStyle val="lineMarker"/>
        <c:ser>
          <c:idx val="0"/>
          <c:order val="0"/>
          <c:spPr>
            <a:ln w="28575">
              <a:noFill/>
            </a:ln>
          </c:spPr>
          <c:marker>
            <c:symbol val="circle"/>
            <c:size val="4"/>
            <c:spPr>
              <a:solidFill>
                <a:srgbClr val="FF0000"/>
              </a:solidFill>
            </c:spPr>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-1.9000000000000001</c:v>
                </c:pt>
                <c:pt idx="12">
                  <c:v>-1.8</c:v>
                </c:pt>
                <c:pt idx="13">
                  <c:v>-1.7</c:v>
                </c:pt>
                <c:pt idx="14">
                  <c:v>-1.6</c:v>
                </c:pt>
                <c:pt idx="15">
                  <c:v>-1.5</c:v>
                </c:pt>
                <c:pt idx="16">
                  <c:v>-1.4</c:v>
                </c:pt>
                <c:pt idx="17">
                  <c:v>-1.3</c:v>
                </c:pt>
                <c:pt idx="18">
                  <c:v>-1.2</c:v>
                </c:pt>
                <c:pt idx="19">
                  <c:v>-1.1000000000000001</c:v>
                </c:pt>
                <c:pt idx="20">
                  <c:v>-1</c:v>
                </c:pt>
                <c:pt idx="21">
                  <c:v>-0.9</c:v>
                </c:pt>
                <c:pt idx="22">
                  <c:v>-0.8</c:v>
                </c:pt>
                <c:pt idx="23">
                  <c:v>-0.70000000000000029</c:v>
                </c:pt>
                <c:pt idx="24">
                  <c:v>-0.60000000000000031</c:v>
                </c:pt>
                <c:pt idx="25">
                  <c:v>-0.5</c:v>
                </c:pt>
                <c:pt idx="26">
                  <c:v>-0.4</c:v>
                </c:pt>
                <c:pt idx="27">
                  <c:v>-0.30000000000000016</c:v>
                </c:pt>
                <c:pt idx="28">
                  <c:v>-0.2</c:v>
                </c:pt>
                <c:pt idx="29">
                  <c:v>-0.1</c:v>
                </c:pt>
                <c:pt idx="30">
                  <c:v>0</c:v>
                </c:pt>
                <c:pt idx="31">
                  <c:v>0.1</c:v>
                </c:pt>
                <c:pt idx="32">
                  <c:v>0.2</c:v>
                </c:pt>
                <c:pt idx="33">
                  <c:v>0.30000000000000016</c:v>
                </c:pt>
                <c:pt idx="34">
                  <c:v>0.4</c:v>
                </c:pt>
                <c:pt idx="35">
                  <c:v>0.5</c:v>
                </c:pt>
                <c:pt idx="36">
                  <c:v>0.60000000000000031</c:v>
                </c:pt>
                <c:pt idx="37">
                  <c:v>0.70000000000000029</c:v>
                </c:pt>
                <c:pt idx="38">
                  <c:v>0.8</c:v>
                </c:pt>
                <c:pt idx="39">
                  <c:v>0.9</c:v>
                </c:pt>
                <c:pt idx="40">
                  <c:v>1</c:v>
                </c:pt>
                <c:pt idx="41">
                  <c:v>1.1000000000000001</c:v>
                </c:pt>
                <c:pt idx="42">
                  <c:v>1.2</c:v>
                </c:pt>
                <c:pt idx="43">
                  <c:v>1.3</c:v>
                </c:pt>
                <c:pt idx="44">
                  <c:v>1.4</c:v>
                </c:pt>
                <c:pt idx="45">
                  <c:v>1.5</c:v>
                </c:pt>
                <c:pt idx="46">
                  <c:v>1.6</c:v>
                </c:pt>
                <c:pt idx="47">
                  <c:v>1.7</c:v>
                </c:pt>
                <c:pt idx="48">
                  <c:v>1.8</c:v>
                </c:pt>
                <c:pt idx="49">
                  <c:v>1.9000000000000001</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-1.9000000000000001</c:v>
                </c:pt>
                <c:pt idx="73">
                  <c:v>-1.8</c:v>
                </c:pt>
                <c:pt idx="74">
                  <c:v>-1.7</c:v>
                </c:pt>
                <c:pt idx="75">
                  <c:v>-1.6</c:v>
                </c:pt>
                <c:pt idx="76">
                  <c:v>-1.5</c:v>
                </c:pt>
                <c:pt idx="77">
                  <c:v>-1.4</c:v>
                </c:pt>
                <c:pt idx="78">
                  <c:v>-1.3</c:v>
                </c:pt>
                <c:pt idx="79">
                  <c:v>-1.2</c:v>
                </c:pt>
                <c:pt idx="80">
                  <c:v>-1.1000000000000001</c:v>
                </c:pt>
                <c:pt idx="81">
                  <c:v>-1</c:v>
                </c:pt>
                <c:pt idx="82">
                  <c:v>-0.9</c:v>
                </c:pt>
                <c:pt idx="83">
                  <c:v>-0.8</c:v>
                </c:pt>
                <c:pt idx="84">
                  <c:v>-0.70000000000000029</c:v>
                </c:pt>
                <c:pt idx="85">
                  <c:v>-0.60000000000000031</c:v>
                </c:pt>
                <c:pt idx="86">
                  <c:v>-0.5</c:v>
                </c:pt>
                <c:pt idx="87">
                  <c:v>-0.4</c:v>
                </c:pt>
                <c:pt idx="88">
                  <c:v>-0.30000000000000016</c:v>
                </c:pt>
                <c:pt idx="89">
                  <c:v>-0.2</c:v>
                </c:pt>
                <c:pt idx="90">
                  <c:v>-0.1</c:v>
                </c:pt>
                <c:pt idx="91">
                  <c:v>0</c:v>
                </c:pt>
                <c:pt idx="92">
                  <c:v>0.1</c:v>
                </c:pt>
                <c:pt idx="93">
                  <c:v>0.2</c:v>
                </c:pt>
                <c:pt idx="94">
                  <c:v>0.30000000000000016</c:v>
                </c:pt>
                <c:pt idx="95">
                  <c:v>0.4</c:v>
                </c:pt>
                <c:pt idx="96">
                  <c:v>0.5</c:v>
                </c:pt>
                <c:pt idx="97">
                  <c:v>0.60000000000000031</c:v>
                </c:pt>
                <c:pt idx="98">
                  <c:v>0.70000000000000029</c:v>
                </c:pt>
                <c:pt idx="99">
                  <c:v>0.8</c:v>
                </c:pt>
                <c:pt idx="100">
                  <c:v>0.9</c:v>
                </c:pt>
                <c:pt idx="101">
                  <c:v>1</c:v>
                </c:pt>
                <c:pt idx="102">
                  <c:v>1.1000000000000001</c:v>
                </c:pt>
                <c:pt idx="103">
                  <c:v>1.2</c:v>
                </c:pt>
                <c:pt idx="104">
                  <c:v>1.3</c:v>
                </c:pt>
                <c:pt idx="105">
                  <c:v>1.4</c:v>
                </c:pt>
                <c:pt idx="106">
                  <c:v>1.5</c:v>
                </c:pt>
                <c:pt idx="107">
                  <c:v>1.6</c:v>
                </c:pt>
                <c:pt idx="108">
                  <c:v>1.7</c:v>
                </c:pt>
                <c:pt idx="109">
                  <c:v>1.8</c:v>
                </c:pt>
                <c:pt idx="110">
                  <c:v>1.9000000000000001</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-1.9000000000000001</c:v>
                </c:pt>
                <c:pt idx="134">
                  <c:v>-1.8</c:v>
                </c:pt>
                <c:pt idx="135">
                  <c:v>-1.7</c:v>
                </c:pt>
                <c:pt idx="136">
                  <c:v>-1.6</c:v>
                </c:pt>
                <c:pt idx="137">
                  <c:v>-1.5</c:v>
                </c:pt>
                <c:pt idx="138">
                  <c:v>-1.4</c:v>
                </c:pt>
                <c:pt idx="139">
                  <c:v>-1.3</c:v>
                </c:pt>
                <c:pt idx="140">
                  <c:v>-1.2</c:v>
                </c:pt>
                <c:pt idx="141">
                  <c:v>-1.1000000000000001</c:v>
                </c:pt>
                <c:pt idx="142">
                  <c:v>-1</c:v>
                </c:pt>
                <c:pt idx="143">
                  <c:v>-0.9</c:v>
                </c:pt>
                <c:pt idx="144">
                  <c:v>-0.8</c:v>
                </c:pt>
                <c:pt idx="145">
                  <c:v>-0.70000000000000029</c:v>
                </c:pt>
                <c:pt idx="146">
                  <c:v>-0.60000000000000031</c:v>
                </c:pt>
                <c:pt idx="147">
                  <c:v>-0.5</c:v>
                </c:pt>
                <c:pt idx="148">
                  <c:v>-0.4</c:v>
                </c:pt>
                <c:pt idx="149">
                  <c:v>-0.30000000000000016</c:v>
                </c:pt>
                <c:pt idx="150">
                  <c:v>-0.2</c:v>
                </c:pt>
                <c:pt idx="151">
                  <c:v>-0.1</c:v>
                </c:pt>
                <c:pt idx="152">
                  <c:v>0</c:v>
                </c:pt>
                <c:pt idx="153">
                  <c:v>0.1</c:v>
                </c:pt>
                <c:pt idx="154">
                  <c:v>0.2</c:v>
                </c:pt>
                <c:pt idx="155">
                  <c:v>0.30000000000000016</c:v>
                </c:pt>
                <c:pt idx="156">
                  <c:v>0.4</c:v>
                </c:pt>
                <c:pt idx="157">
                  <c:v>0.5</c:v>
                </c:pt>
                <c:pt idx="158">
                  <c:v>0.60000000000000031</c:v>
                </c:pt>
                <c:pt idx="159">
                  <c:v>0.70000000000000029</c:v>
                </c:pt>
                <c:pt idx="160">
                  <c:v>0.8</c:v>
                </c:pt>
                <c:pt idx="161">
                  <c:v>0.9</c:v>
                </c:pt>
                <c:pt idx="162">
                  <c:v>1</c:v>
                </c:pt>
                <c:pt idx="163">
                  <c:v>1.1000000000000001</c:v>
                </c:pt>
                <c:pt idx="164">
                  <c:v>1.2</c:v>
                </c:pt>
                <c:pt idx="165">
                  <c:v>1.3</c:v>
                </c:pt>
                <c:pt idx="166">
                  <c:v>1.4</c:v>
                </c:pt>
                <c:pt idx="167">
                  <c:v>1.5</c:v>
                </c:pt>
                <c:pt idx="168">
                  <c:v>1.6</c:v>
                </c:pt>
                <c:pt idx="169">
                  <c:v>1.7</c:v>
                </c:pt>
                <c:pt idx="170">
                  <c:v>1.8</c:v>
                </c:pt>
                <c:pt idx="171">
                  <c:v>1.9000000000000001</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-1.9000000000000001</c:v>
                </c:pt>
                <c:pt idx="195">
                  <c:v>-1.8</c:v>
                </c:pt>
                <c:pt idx="196">
                  <c:v>-1.7</c:v>
                </c:pt>
                <c:pt idx="197">
                  <c:v>-1.6</c:v>
                </c:pt>
                <c:pt idx="198">
                  <c:v>-1.5</c:v>
                </c:pt>
                <c:pt idx="199">
                  <c:v>-1.4</c:v>
                </c:pt>
                <c:pt idx="200">
                  <c:v>-1.3</c:v>
                </c:pt>
                <c:pt idx="201">
                  <c:v>-1.2</c:v>
                </c:pt>
                <c:pt idx="202">
                  <c:v>-1.1000000000000001</c:v>
                </c:pt>
                <c:pt idx="203">
                  <c:v>-1</c:v>
                </c:pt>
                <c:pt idx="204">
                  <c:v>-0.9</c:v>
                </c:pt>
                <c:pt idx="205">
                  <c:v>-0.8</c:v>
                </c:pt>
                <c:pt idx="206">
                  <c:v>-0.70000000000000029</c:v>
                </c:pt>
                <c:pt idx="207">
                  <c:v>-0.60000000000000031</c:v>
                </c:pt>
                <c:pt idx="208">
                  <c:v>-0.5</c:v>
                </c:pt>
                <c:pt idx="209">
                  <c:v>-0.4</c:v>
                </c:pt>
                <c:pt idx="210">
                  <c:v>-0.30000000000000016</c:v>
                </c:pt>
                <c:pt idx="211">
                  <c:v>-0.2</c:v>
                </c:pt>
                <c:pt idx="212">
                  <c:v>-0.1</c:v>
                </c:pt>
                <c:pt idx="213">
                  <c:v>0</c:v>
                </c:pt>
                <c:pt idx="214">
                  <c:v>0.1</c:v>
                </c:pt>
                <c:pt idx="215">
                  <c:v>0.2</c:v>
                </c:pt>
                <c:pt idx="216">
                  <c:v>0.30000000000000016</c:v>
                </c:pt>
                <c:pt idx="217">
                  <c:v>0.4</c:v>
                </c:pt>
                <c:pt idx="218">
                  <c:v>0.5</c:v>
                </c:pt>
                <c:pt idx="219">
                  <c:v>0.60000000000000031</c:v>
                </c:pt>
                <c:pt idx="220">
                  <c:v>0.70000000000000029</c:v>
                </c:pt>
                <c:pt idx="221">
                  <c:v>0.8</c:v>
                </c:pt>
                <c:pt idx="222">
                  <c:v>0.9</c:v>
                </c:pt>
                <c:pt idx="223">
                  <c:v>1</c:v>
                </c:pt>
                <c:pt idx="224">
                  <c:v>1.1000000000000001</c:v>
                </c:pt>
                <c:pt idx="225">
                  <c:v>1.2</c:v>
                </c:pt>
                <c:pt idx="226">
                  <c:v>1.3</c:v>
                </c:pt>
                <c:pt idx="227">
                  <c:v>1.4</c:v>
                </c:pt>
                <c:pt idx="228">
                  <c:v>1.5</c:v>
                </c:pt>
                <c:pt idx="229">
                  <c:v>1.6</c:v>
                </c:pt>
                <c:pt idx="230">
                  <c:v>1.7</c:v>
                </c:pt>
                <c:pt idx="231">
                  <c:v>1.8</c:v>
                </c:pt>
                <c:pt idx="232">
                  <c:v>1.9000000000000001</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-1.9000000000000001</c:v>
                </c:pt>
                <c:pt idx="256">
                  <c:v>-1.8</c:v>
                </c:pt>
                <c:pt idx="257">
                  <c:v>-1.7</c:v>
                </c:pt>
                <c:pt idx="258">
                  <c:v>-1.6</c:v>
                </c:pt>
                <c:pt idx="259">
                  <c:v>-1.5</c:v>
                </c:pt>
                <c:pt idx="260">
                  <c:v>-1.4</c:v>
                </c:pt>
                <c:pt idx="261">
                  <c:v>-1.3</c:v>
                </c:pt>
                <c:pt idx="262">
                  <c:v>-1.2</c:v>
                </c:pt>
                <c:pt idx="263">
                  <c:v>-1.1000000000000001</c:v>
                </c:pt>
                <c:pt idx="264">
                  <c:v>-1</c:v>
                </c:pt>
                <c:pt idx="265">
                  <c:v>-0.9</c:v>
                </c:pt>
                <c:pt idx="266">
                  <c:v>-0.8</c:v>
                </c:pt>
                <c:pt idx="267">
                  <c:v>-0.70000000000000029</c:v>
                </c:pt>
                <c:pt idx="268">
                  <c:v>-0.60000000000000031</c:v>
                </c:pt>
                <c:pt idx="269">
                  <c:v>-0.5</c:v>
                </c:pt>
                <c:pt idx="270">
                  <c:v>-0.4</c:v>
                </c:pt>
                <c:pt idx="271">
                  <c:v>-0.30000000000000016</c:v>
                </c:pt>
                <c:pt idx="272">
                  <c:v>-0.2</c:v>
                </c:pt>
                <c:pt idx="273">
                  <c:v>-0.1</c:v>
                </c:pt>
                <c:pt idx="274">
                  <c:v>0</c:v>
                </c:pt>
                <c:pt idx="275">
                  <c:v>0.1</c:v>
                </c:pt>
                <c:pt idx="276">
                  <c:v>0.2</c:v>
                </c:pt>
                <c:pt idx="277">
                  <c:v>0.30000000000000016</c:v>
                </c:pt>
                <c:pt idx="278">
                  <c:v>0.4</c:v>
                </c:pt>
                <c:pt idx="279">
                  <c:v>0.5</c:v>
                </c:pt>
                <c:pt idx="280">
                  <c:v>0.60000000000000031</c:v>
                </c:pt>
                <c:pt idx="281">
                  <c:v>0.70000000000000029</c:v>
                </c:pt>
                <c:pt idx="282">
                  <c:v>0.8</c:v>
                </c:pt>
                <c:pt idx="283">
                  <c:v>0.9</c:v>
                </c:pt>
                <c:pt idx="284">
                  <c:v>1</c:v>
                </c:pt>
                <c:pt idx="285">
                  <c:v>1.1000000000000001</c:v>
                </c:pt>
                <c:pt idx="286">
                  <c:v>1.2</c:v>
                </c:pt>
                <c:pt idx="287">
                  <c:v>1.3</c:v>
                </c:pt>
                <c:pt idx="288">
                  <c:v>1.4</c:v>
                </c:pt>
                <c:pt idx="289">
                  <c:v>1.5</c:v>
                </c:pt>
                <c:pt idx="290">
                  <c:v>1.6</c:v>
                </c:pt>
                <c:pt idx="291">
                  <c:v>1.7</c:v>
                </c:pt>
                <c:pt idx="292">
                  <c:v>1.8</c:v>
                </c:pt>
                <c:pt idx="293">
                  <c:v>1.9000000000000001</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-1.9000000000000001</c:v>
                </c:pt>
                <c:pt idx="317">
                  <c:v>-1.8</c:v>
                </c:pt>
                <c:pt idx="318">
                  <c:v>-1.7</c:v>
                </c:pt>
                <c:pt idx="319">
                  <c:v>-1.6</c:v>
                </c:pt>
                <c:pt idx="320">
                  <c:v>-1.5</c:v>
                </c:pt>
                <c:pt idx="321">
                  <c:v>-1.4</c:v>
                </c:pt>
                <c:pt idx="322">
                  <c:v>-1.3</c:v>
                </c:pt>
                <c:pt idx="323">
                  <c:v>-1.2</c:v>
                </c:pt>
                <c:pt idx="324">
                  <c:v>-1.1000000000000001</c:v>
                </c:pt>
                <c:pt idx="325">
                  <c:v>-1</c:v>
                </c:pt>
                <c:pt idx="326">
                  <c:v>-0.9</c:v>
                </c:pt>
                <c:pt idx="327">
                  <c:v>-0.8</c:v>
                </c:pt>
                <c:pt idx="328">
                  <c:v>-0.70000000000000029</c:v>
                </c:pt>
                <c:pt idx="329">
                  <c:v>-0.60000000000000031</c:v>
                </c:pt>
                <c:pt idx="330">
                  <c:v>-0.5</c:v>
                </c:pt>
                <c:pt idx="331">
                  <c:v>-0.4</c:v>
                </c:pt>
                <c:pt idx="332">
                  <c:v>-0.30000000000000016</c:v>
                </c:pt>
                <c:pt idx="333">
                  <c:v>-0.2</c:v>
                </c:pt>
                <c:pt idx="334">
                  <c:v>-0.1</c:v>
                </c:pt>
                <c:pt idx="335">
                  <c:v>0</c:v>
                </c:pt>
                <c:pt idx="336">
                  <c:v>0.1</c:v>
                </c:pt>
                <c:pt idx="337">
                  <c:v>0.2</c:v>
                </c:pt>
                <c:pt idx="338">
                  <c:v>0.30000000000000016</c:v>
                </c:pt>
                <c:pt idx="339">
                  <c:v>0.4</c:v>
                </c:pt>
                <c:pt idx="340">
                  <c:v>0.5</c:v>
                </c:pt>
                <c:pt idx="341">
                  <c:v>0.60000000000000031</c:v>
                </c:pt>
                <c:pt idx="342">
                  <c:v>0.70000000000000029</c:v>
                </c:pt>
                <c:pt idx="343">
                  <c:v>0.8</c:v>
                </c:pt>
                <c:pt idx="344">
                  <c:v>0.9</c:v>
                </c:pt>
                <c:pt idx="345">
                  <c:v>1</c:v>
                </c:pt>
                <c:pt idx="346">
                  <c:v>1.1000000000000001</c:v>
                </c:pt>
                <c:pt idx="347">
                  <c:v>1.2</c:v>
                </c:pt>
                <c:pt idx="348">
                  <c:v>1.3</c:v>
                </c:pt>
                <c:pt idx="349">
                  <c:v>1.4</c:v>
                </c:pt>
                <c:pt idx="350">
                  <c:v>1.5</c:v>
                </c:pt>
                <c:pt idx="351">
                  <c:v>1.6</c:v>
                </c:pt>
                <c:pt idx="352">
                  <c:v>1.7</c:v>
                </c:pt>
                <c:pt idx="353">
                  <c:v>1.8</c:v>
                </c:pt>
                <c:pt idx="354">
                  <c:v>1.9000000000000001</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-1.9000000000000001</c:v>
                </c:pt>
                <c:pt idx="378">
                  <c:v>-1.8</c:v>
                </c:pt>
                <c:pt idx="379">
                  <c:v>-1.7</c:v>
                </c:pt>
                <c:pt idx="380">
                  <c:v>-1.6</c:v>
                </c:pt>
                <c:pt idx="381">
                  <c:v>-1.5</c:v>
                </c:pt>
                <c:pt idx="382">
                  <c:v>-1.4</c:v>
                </c:pt>
                <c:pt idx="383">
                  <c:v>-1.3</c:v>
                </c:pt>
                <c:pt idx="384">
                  <c:v>-1.2</c:v>
                </c:pt>
                <c:pt idx="385">
                  <c:v>-1.1000000000000001</c:v>
                </c:pt>
                <c:pt idx="386">
                  <c:v>-1</c:v>
                </c:pt>
                <c:pt idx="387">
                  <c:v>-0.9</c:v>
                </c:pt>
                <c:pt idx="388">
                  <c:v>-0.8</c:v>
                </c:pt>
                <c:pt idx="389">
                  <c:v>-0.70000000000000029</c:v>
                </c:pt>
                <c:pt idx="390">
                  <c:v>-0.60000000000000031</c:v>
                </c:pt>
                <c:pt idx="391">
                  <c:v>-0.5</c:v>
                </c:pt>
                <c:pt idx="392">
                  <c:v>-0.4</c:v>
                </c:pt>
                <c:pt idx="393">
                  <c:v>-0.30000000000000016</c:v>
                </c:pt>
                <c:pt idx="394">
                  <c:v>-0.2</c:v>
                </c:pt>
                <c:pt idx="395">
                  <c:v>-0.1</c:v>
                </c:pt>
                <c:pt idx="396">
                  <c:v>0</c:v>
                </c:pt>
                <c:pt idx="397">
                  <c:v>0.1</c:v>
                </c:pt>
                <c:pt idx="398">
                  <c:v>0.2</c:v>
                </c:pt>
                <c:pt idx="399">
                  <c:v>0.30000000000000016</c:v>
                </c:pt>
                <c:pt idx="400">
                  <c:v>0.4</c:v>
                </c:pt>
                <c:pt idx="401">
                  <c:v>0.5</c:v>
                </c:pt>
                <c:pt idx="402">
                  <c:v>0.60000000000000031</c:v>
                </c:pt>
                <c:pt idx="403">
                  <c:v>0.70000000000000029</c:v>
                </c:pt>
                <c:pt idx="404">
                  <c:v>0.8</c:v>
                </c:pt>
                <c:pt idx="405">
                  <c:v>0.9</c:v>
                </c:pt>
                <c:pt idx="406">
                  <c:v>1</c:v>
                </c:pt>
                <c:pt idx="407">
                  <c:v>1.1000000000000001</c:v>
                </c:pt>
                <c:pt idx="408">
                  <c:v>1.2</c:v>
                </c:pt>
                <c:pt idx="409">
                  <c:v>1.3</c:v>
                </c:pt>
                <c:pt idx="410">
                  <c:v>1.4</c:v>
                </c:pt>
                <c:pt idx="411">
                  <c:v>1.5</c:v>
                </c:pt>
                <c:pt idx="412">
                  <c:v>1.6</c:v>
                </c:pt>
                <c:pt idx="413">
                  <c:v>1.7</c:v>
                </c:pt>
                <c:pt idx="414">
                  <c:v>1.8</c:v>
                </c:pt>
                <c:pt idx="415">
                  <c:v>1.9000000000000001</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-1.9000000000000001</c:v>
                </c:pt>
                <c:pt idx="439">
                  <c:v>-1.8</c:v>
                </c:pt>
                <c:pt idx="440">
                  <c:v>-1.7</c:v>
                </c:pt>
                <c:pt idx="441">
                  <c:v>-1.6</c:v>
                </c:pt>
                <c:pt idx="442">
                  <c:v>-1.5</c:v>
                </c:pt>
                <c:pt idx="443">
                  <c:v>-1.4</c:v>
                </c:pt>
                <c:pt idx="444">
                  <c:v>-1.3</c:v>
                </c:pt>
                <c:pt idx="445">
                  <c:v>-1.2</c:v>
                </c:pt>
                <c:pt idx="446">
                  <c:v>-1.1000000000000001</c:v>
                </c:pt>
                <c:pt idx="447">
                  <c:v>-1</c:v>
                </c:pt>
                <c:pt idx="448">
                  <c:v>-0.9</c:v>
                </c:pt>
                <c:pt idx="449">
                  <c:v>-0.8</c:v>
                </c:pt>
                <c:pt idx="450">
                  <c:v>-0.70000000000000029</c:v>
                </c:pt>
                <c:pt idx="451">
                  <c:v>-0.60000000000000031</c:v>
                </c:pt>
                <c:pt idx="452">
                  <c:v>-0.5</c:v>
                </c:pt>
                <c:pt idx="453">
                  <c:v>-0.4</c:v>
                </c:pt>
                <c:pt idx="454">
                  <c:v>-0.30000000000000016</c:v>
                </c:pt>
                <c:pt idx="455">
                  <c:v>-0.2</c:v>
                </c:pt>
                <c:pt idx="456">
                  <c:v>-0.1</c:v>
                </c:pt>
                <c:pt idx="457">
                  <c:v>0</c:v>
                </c:pt>
                <c:pt idx="458">
                  <c:v>0.1</c:v>
                </c:pt>
                <c:pt idx="459">
                  <c:v>0.2</c:v>
                </c:pt>
                <c:pt idx="460">
                  <c:v>0.30000000000000016</c:v>
                </c:pt>
                <c:pt idx="461">
                  <c:v>0.4</c:v>
                </c:pt>
                <c:pt idx="462">
                  <c:v>0.5</c:v>
                </c:pt>
                <c:pt idx="463">
                  <c:v>0.60000000000000031</c:v>
                </c:pt>
                <c:pt idx="464">
                  <c:v>0.70000000000000029</c:v>
                </c:pt>
                <c:pt idx="465">
                  <c:v>0.8</c:v>
                </c:pt>
                <c:pt idx="466">
                  <c:v>0.9</c:v>
                </c:pt>
                <c:pt idx="467">
                  <c:v>1</c:v>
                </c:pt>
                <c:pt idx="468">
                  <c:v>1.1000000000000001</c:v>
                </c:pt>
                <c:pt idx="469">
                  <c:v>1.2</c:v>
                </c:pt>
                <c:pt idx="470">
                  <c:v>1.3</c:v>
                </c:pt>
                <c:pt idx="471">
                  <c:v>1.4</c:v>
                </c:pt>
                <c:pt idx="472">
                  <c:v>1.5</c:v>
                </c:pt>
                <c:pt idx="473">
                  <c:v>1.6</c:v>
                </c:pt>
                <c:pt idx="474">
                  <c:v>1.7</c:v>
                </c:pt>
                <c:pt idx="475">
                  <c:v>1.8</c:v>
                </c:pt>
                <c:pt idx="476">
                  <c:v>1.9000000000000001</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-1.9000000000000001</c:v>
                </c:pt>
                <c:pt idx="500">
                  <c:v>-1.8</c:v>
                </c:pt>
                <c:pt idx="501">
                  <c:v>-1.7</c:v>
                </c:pt>
                <c:pt idx="502">
                  <c:v>-1.6</c:v>
                </c:pt>
                <c:pt idx="503">
                  <c:v>-1.5</c:v>
                </c:pt>
                <c:pt idx="504">
                  <c:v>-1.4</c:v>
                </c:pt>
                <c:pt idx="505">
                  <c:v>-1.3</c:v>
                </c:pt>
                <c:pt idx="506">
                  <c:v>-1.2</c:v>
                </c:pt>
                <c:pt idx="507">
                  <c:v>-1.1000000000000001</c:v>
                </c:pt>
                <c:pt idx="508">
                  <c:v>-1</c:v>
                </c:pt>
                <c:pt idx="509">
                  <c:v>-0.9</c:v>
                </c:pt>
                <c:pt idx="510">
                  <c:v>-0.8</c:v>
                </c:pt>
                <c:pt idx="511">
                  <c:v>-0.70000000000000029</c:v>
                </c:pt>
                <c:pt idx="512">
                  <c:v>-0.60000000000000031</c:v>
                </c:pt>
                <c:pt idx="513">
                  <c:v>-0.5</c:v>
                </c:pt>
                <c:pt idx="514">
                  <c:v>-0.4</c:v>
                </c:pt>
                <c:pt idx="515">
                  <c:v>-0.30000000000000016</c:v>
                </c:pt>
                <c:pt idx="516">
                  <c:v>-0.2</c:v>
                </c:pt>
                <c:pt idx="517">
                  <c:v>-0.1</c:v>
                </c:pt>
                <c:pt idx="518">
                  <c:v>0</c:v>
                </c:pt>
                <c:pt idx="519">
                  <c:v>0.1</c:v>
                </c:pt>
                <c:pt idx="520">
                  <c:v>0.2</c:v>
                </c:pt>
                <c:pt idx="521">
                  <c:v>0.30000000000000016</c:v>
                </c:pt>
                <c:pt idx="522">
                  <c:v>0.4</c:v>
                </c:pt>
                <c:pt idx="523">
                  <c:v>0.5</c:v>
                </c:pt>
                <c:pt idx="524">
                  <c:v>0.60000000000000031</c:v>
                </c:pt>
                <c:pt idx="525">
                  <c:v>0.70000000000000029</c:v>
                </c:pt>
                <c:pt idx="526">
                  <c:v>0.8</c:v>
                </c:pt>
                <c:pt idx="527">
                  <c:v>0.9</c:v>
                </c:pt>
                <c:pt idx="528">
                  <c:v>1</c:v>
                </c:pt>
                <c:pt idx="529">
                  <c:v>1.1000000000000001</c:v>
                </c:pt>
                <c:pt idx="530">
                  <c:v>1.2</c:v>
                </c:pt>
                <c:pt idx="531">
                  <c:v>1.3</c:v>
                </c:pt>
                <c:pt idx="532">
                  <c:v>1.4</c:v>
                </c:pt>
                <c:pt idx="533">
                  <c:v>1.5</c:v>
                </c:pt>
                <c:pt idx="534">
                  <c:v>1.6</c:v>
                </c:pt>
                <c:pt idx="535">
                  <c:v>1.7</c:v>
                </c:pt>
                <c:pt idx="536">
                  <c:v>1.8</c:v>
                </c:pt>
                <c:pt idx="537">
                  <c:v>1.9000000000000001</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-1.9000000000000001</c:v>
                </c:pt>
                <c:pt idx="561">
                  <c:v>-1.8</c:v>
                </c:pt>
                <c:pt idx="562">
                  <c:v>-1.7</c:v>
                </c:pt>
                <c:pt idx="563">
                  <c:v>-1.6</c:v>
                </c:pt>
                <c:pt idx="564">
                  <c:v>-1.5</c:v>
                </c:pt>
                <c:pt idx="565">
                  <c:v>-1.4</c:v>
                </c:pt>
                <c:pt idx="566">
                  <c:v>-1.3</c:v>
                </c:pt>
                <c:pt idx="567">
                  <c:v>-1.2</c:v>
                </c:pt>
                <c:pt idx="568">
                  <c:v>-1.1000000000000001</c:v>
                </c:pt>
                <c:pt idx="569">
                  <c:v>-1</c:v>
                </c:pt>
                <c:pt idx="570">
                  <c:v>-0.9</c:v>
                </c:pt>
                <c:pt idx="571">
                  <c:v>-0.8</c:v>
                </c:pt>
                <c:pt idx="572">
                  <c:v>-0.70000000000000029</c:v>
                </c:pt>
                <c:pt idx="573">
                  <c:v>-0.60000000000000031</c:v>
                </c:pt>
                <c:pt idx="574">
                  <c:v>-0.5</c:v>
                </c:pt>
                <c:pt idx="575">
                  <c:v>-0.4</c:v>
                </c:pt>
                <c:pt idx="576">
                  <c:v>-0.30000000000000016</c:v>
                </c:pt>
                <c:pt idx="577">
                  <c:v>-0.2</c:v>
                </c:pt>
                <c:pt idx="578">
                  <c:v>-0.1</c:v>
                </c:pt>
                <c:pt idx="579">
                  <c:v>0</c:v>
                </c:pt>
                <c:pt idx="580">
                  <c:v>0.1</c:v>
                </c:pt>
                <c:pt idx="581">
                  <c:v>0.2</c:v>
                </c:pt>
                <c:pt idx="582">
                  <c:v>0.30000000000000016</c:v>
                </c:pt>
                <c:pt idx="583">
                  <c:v>0.4</c:v>
                </c:pt>
                <c:pt idx="584">
                  <c:v>0.5</c:v>
                </c:pt>
                <c:pt idx="585">
                  <c:v>0.60000000000000031</c:v>
                </c:pt>
                <c:pt idx="586">
                  <c:v>0.70000000000000029</c:v>
                </c:pt>
                <c:pt idx="587">
                  <c:v>0.8</c:v>
                </c:pt>
                <c:pt idx="588">
                  <c:v>0.9</c:v>
                </c:pt>
                <c:pt idx="589">
                  <c:v>1</c:v>
                </c:pt>
                <c:pt idx="590">
                  <c:v>1.1000000000000001</c:v>
                </c:pt>
                <c:pt idx="591">
                  <c:v>1.2</c:v>
                </c:pt>
                <c:pt idx="592">
                  <c:v>1.3</c:v>
                </c:pt>
                <c:pt idx="593">
                  <c:v>1.4</c:v>
                </c:pt>
                <c:pt idx="594">
                  <c:v>1.5</c:v>
                </c:pt>
                <c:pt idx="595">
                  <c:v>1.6</c:v>
                </c:pt>
                <c:pt idx="596">
                  <c:v>1.7</c:v>
                </c:pt>
                <c:pt idx="597">
                  <c:v>1.8</c:v>
                </c:pt>
                <c:pt idx="598">
                  <c:v>1.9000000000000001</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-1.9000000000000001</c:v>
                </c:pt>
                <c:pt idx="622">
                  <c:v>-1.8</c:v>
                </c:pt>
                <c:pt idx="623">
                  <c:v>-1.7</c:v>
                </c:pt>
                <c:pt idx="624">
                  <c:v>-1.6</c:v>
                </c:pt>
                <c:pt idx="625">
                  <c:v>-1.5</c:v>
                </c:pt>
                <c:pt idx="626">
                  <c:v>-1.4</c:v>
                </c:pt>
                <c:pt idx="627">
                  <c:v>-1.3</c:v>
                </c:pt>
                <c:pt idx="628">
                  <c:v>-1.2</c:v>
                </c:pt>
                <c:pt idx="629">
                  <c:v>-1.1000000000000001</c:v>
                </c:pt>
                <c:pt idx="630">
                  <c:v>-1</c:v>
                </c:pt>
                <c:pt idx="631">
                  <c:v>-0.9</c:v>
                </c:pt>
                <c:pt idx="632">
                  <c:v>-0.8</c:v>
                </c:pt>
                <c:pt idx="633">
                  <c:v>-0.70000000000000029</c:v>
                </c:pt>
                <c:pt idx="634">
                  <c:v>-0.60000000000000031</c:v>
                </c:pt>
                <c:pt idx="635">
                  <c:v>-0.5</c:v>
                </c:pt>
                <c:pt idx="636">
                  <c:v>-0.4</c:v>
                </c:pt>
                <c:pt idx="637">
                  <c:v>-0.30000000000000016</c:v>
                </c:pt>
                <c:pt idx="638">
                  <c:v>-0.2</c:v>
                </c:pt>
                <c:pt idx="639">
                  <c:v>-0.1</c:v>
                </c:pt>
                <c:pt idx="640">
                  <c:v>0</c:v>
                </c:pt>
                <c:pt idx="641">
                  <c:v>0.1</c:v>
                </c:pt>
                <c:pt idx="642">
                  <c:v>0.2</c:v>
                </c:pt>
                <c:pt idx="643">
                  <c:v>0.30000000000000016</c:v>
                </c:pt>
                <c:pt idx="644">
                  <c:v>0.4</c:v>
                </c:pt>
                <c:pt idx="645">
                  <c:v>0.5</c:v>
                </c:pt>
                <c:pt idx="646">
                  <c:v>0.60000000000000031</c:v>
                </c:pt>
                <c:pt idx="647">
                  <c:v>0.70000000000000029</c:v>
                </c:pt>
                <c:pt idx="648">
                  <c:v>0.8</c:v>
                </c:pt>
                <c:pt idx="649">
                  <c:v>0.9</c:v>
                </c:pt>
                <c:pt idx="650">
                  <c:v>1</c:v>
                </c:pt>
                <c:pt idx="651">
                  <c:v>1.1000000000000001</c:v>
                </c:pt>
                <c:pt idx="652">
                  <c:v>1.2</c:v>
                </c:pt>
                <c:pt idx="653">
                  <c:v>1.3</c:v>
                </c:pt>
                <c:pt idx="654">
                  <c:v>1.4</c:v>
                </c:pt>
                <c:pt idx="655">
                  <c:v>1.5</c:v>
                </c:pt>
                <c:pt idx="656">
                  <c:v>1.6</c:v>
                </c:pt>
                <c:pt idx="657">
                  <c:v>1.7</c:v>
                </c:pt>
                <c:pt idx="658">
                  <c:v>1.8</c:v>
                </c:pt>
                <c:pt idx="659">
                  <c:v>1.9000000000000001</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-1.9000000000000001</c:v>
                </c:pt>
                <c:pt idx="683">
                  <c:v>-1.8</c:v>
                </c:pt>
                <c:pt idx="684">
                  <c:v>-1.7</c:v>
                </c:pt>
                <c:pt idx="685">
                  <c:v>-1.6</c:v>
                </c:pt>
                <c:pt idx="686">
                  <c:v>-1.5</c:v>
                </c:pt>
                <c:pt idx="687">
                  <c:v>-1.4</c:v>
                </c:pt>
                <c:pt idx="688">
                  <c:v>-1.3</c:v>
                </c:pt>
                <c:pt idx="689">
                  <c:v>-1.2</c:v>
                </c:pt>
                <c:pt idx="690">
                  <c:v>-1.1000000000000001</c:v>
                </c:pt>
                <c:pt idx="691">
                  <c:v>-1</c:v>
                </c:pt>
                <c:pt idx="692">
                  <c:v>-0.9</c:v>
                </c:pt>
                <c:pt idx="693">
                  <c:v>-0.8</c:v>
                </c:pt>
                <c:pt idx="694">
                  <c:v>-0.70000000000000029</c:v>
                </c:pt>
                <c:pt idx="695">
                  <c:v>-0.60000000000000031</c:v>
                </c:pt>
                <c:pt idx="696">
                  <c:v>-0.5</c:v>
                </c:pt>
                <c:pt idx="697">
                  <c:v>-0.4</c:v>
                </c:pt>
                <c:pt idx="698">
                  <c:v>-0.30000000000000016</c:v>
                </c:pt>
                <c:pt idx="699">
                  <c:v>-0.2</c:v>
                </c:pt>
                <c:pt idx="700">
                  <c:v>-0.1</c:v>
                </c:pt>
                <c:pt idx="701">
                  <c:v>0</c:v>
                </c:pt>
                <c:pt idx="702">
                  <c:v>0.1</c:v>
                </c:pt>
                <c:pt idx="703">
                  <c:v>0.2</c:v>
                </c:pt>
                <c:pt idx="704">
                  <c:v>0.30000000000000016</c:v>
                </c:pt>
                <c:pt idx="705">
                  <c:v>0.4</c:v>
                </c:pt>
                <c:pt idx="706">
                  <c:v>0.5</c:v>
                </c:pt>
                <c:pt idx="707">
                  <c:v>0.60000000000000031</c:v>
                </c:pt>
                <c:pt idx="708">
                  <c:v>0.70000000000000029</c:v>
                </c:pt>
                <c:pt idx="709">
                  <c:v>0.8</c:v>
                </c:pt>
                <c:pt idx="710">
                  <c:v>0.9</c:v>
                </c:pt>
                <c:pt idx="711">
                  <c:v>1</c:v>
                </c:pt>
                <c:pt idx="712">
                  <c:v>1.1000000000000001</c:v>
                </c:pt>
                <c:pt idx="713">
                  <c:v>1.2</c:v>
                </c:pt>
                <c:pt idx="714">
                  <c:v>1.3</c:v>
                </c:pt>
                <c:pt idx="715">
                  <c:v>1.4</c:v>
                </c:pt>
                <c:pt idx="716">
                  <c:v>1.5</c:v>
                </c:pt>
                <c:pt idx="717">
                  <c:v>1.6</c:v>
                </c:pt>
                <c:pt idx="718">
                  <c:v>1.7</c:v>
                </c:pt>
                <c:pt idx="719">
                  <c:v>1.8</c:v>
                </c:pt>
                <c:pt idx="720">
                  <c:v>1.9000000000000001</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-1.9000000000000001</c:v>
                </c:pt>
                <c:pt idx="744">
                  <c:v>-1.8</c:v>
                </c:pt>
                <c:pt idx="745">
                  <c:v>-1.7</c:v>
                </c:pt>
                <c:pt idx="746">
                  <c:v>-1.6</c:v>
                </c:pt>
                <c:pt idx="747">
                  <c:v>-1.5</c:v>
                </c:pt>
                <c:pt idx="748">
                  <c:v>-1.4</c:v>
                </c:pt>
                <c:pt idx="749">
                  <c:v>-1.3</c:v>
                </c:pt>
                <c:pt idx="750">
                  <c:v>-1.2</c:v>
                </c:pt>
                <c:pt idx="751">
                  <c:v>-1.1000000000000001</c:v>
                </c:pt>
                <c:pt idx="752">
                  <c:v>-1</c:v>
                </c:pt>
                <c:pt idx="753">
                  <c:v>-0.9</c:v>
                </c:pt>
                <c:pt idx="754">
                  <c:v>-0.8</c:v>
                </c:pt>
                <c:pt idx="755">
                  <c:v>-0.70000000000000029</c:v>
                </c:pt>
                <c:pt idx="756">
                  <c:v>-0.60000000000000031</c:v>
                </c:pt>
                <c:pt idx="757">
                  <c:v>-0.5</c:v>
                </c:pt>
                <c:pt idx="758">
                  <c:v>-0.4</c:v>
                </c:pt>
                <c:pt idx="759">
                  <c:v>-0.30000000000000016</c:v>
                </c:pt>
                <c:pt idx="760">
                  <c:v>-0.2</c:v>
                </c:pt>
                <c:pt idx="761">
                  <c:v>-0.1</c:v>
                </c:pt>
                <c:pt idx="762">
                  <c:v>0</c:v>
                </c:pt>
                <c:pt idx="763">
                  <c:v>0.1</c:v>
                </c:pt>
                <c:pt idx="764">
                  <c:v>0.2</c:v>
                </c:pt>
                <c:pt idx="765">
                  <c:v>0.30000000000000016</c:v>
                </c:pt>
                <c:pt idx="766">
                  <c:v>0.4</c:v>
                </c:pt>
                <c:pt idx="767">
                  <c:v>0.5</c:v>
                </c:pt>
                <c:pt idx="768">
                  <c:v>0.60000000000000031</c:v>
                </c:pt>
                <c:pt idx="769">
                  <c:v>0.70000000000000029</c:v>
                </c:pt>
                <c:pt idx="770">
                  <c:v>0.8</c:v>
                </c:pt>
                <c:pt idx="771">
                  <c:v>0.9</c:v>
                </c:pt>
                <c:pt idx="772">
                  <c:v>1</c:v>
                </c:pt>
                <c:pt idx="773">
                  <c:v>1.1000000000000001</c:v>
                </c:pt>
                <c:pt idx="774">
                  <c:v>1.2</c:v>
                </c:pt>
                <c:pt idx="775">
                  <c:v>1.3</c:v>
                </c:pt>
                <c:pt idx="776">
                  <c:v>1.4</c:v>
                </c:pt>
                <c:pt idx="777">
                  <c:v>1.5</c:v>
                </c:pt>
                <c:pt idx="778">
                  <c:v>1.6</c:v>
                </c:pt>
                <c:pt idx="779">
                  <c:v>1.7</c:v>
                </c:pt>
                <c:pt idx="780">
                  <c:v>1.8</c:v>
                </c:pt>
                <c:pt idx="781">
                  <c:v>1.9000000000000001</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-1.9000000000000001</c:v>
                </c:pt>
                <c:pt idx="805">
                  <c:v>-1.8</c:v>
                </c:pt>
                <c:pt idx="806">
                  <c:v>-1.7</c:v>
                </c:pt>
                <c:pt idx="807">
                  <c:v>-1.6</c:v>
                </c:pt>
                <c:pt idx="808">
                  <c:v>-1.5</c:v>
                </c:pt>
                <c:pt idx="809">
                  <c:v>-1.4</c:v>
                </c:pt>
                <c:pt idx="810">
                  <c:v>-1.3</c:v>
                </c:pt>
                <c:pt idx="811">
                  <c:v>-1.2</c:v>
                </c:pt>
                <c:pt idx="812">
                  <c:v>-1.1000000000000001</c:v>
                </c:pt>
                <c:pt idx="813">
                  <c:v>-1</c:v>
                </c:pt>
                <c:pt idx="814">
                  <c:v>-0.9</c:v>
                </c:pt>
                <c:pt idx="815">
                  <c:v>-0.8</c:v>
                </c:pt>
                <c:pt idx="816">
                  <c:v>-0.70000000000000029</c:v>
                </c:pt>
                <c:pt idx="817">
                  <c:v>-0.60000000000000031</c:v>
                </c:pt>
                <c:pt idx="818">
                  <c:v>-0.5</c:v>
                </c:pt>
                <c:pt idx="819">
                  <c:v>-0.4</c:v>
                </c:pt>
                <c:pt idx="820">
                  <c:v>-0.30000000000000016</c:v>
                </c:pt>
                <c:pt idx="821">
                  <c:v>-0.2</c:v>
                </c:pt>
                <c:pt idx="822">
                  <c:v>-0.1</c:v>
                </c:pt>
                <c:pt idx="823">
                  <c:v>0</c:v>
                </c:pt>
                <c:pt idx="824">
                  <c:v>0.1</c:v>
                </c:pt>
                <c:pt idx="825">
                  <c:v>0.2</c:v>
                </c:pt>
                <c:pt idx="826">
                  <c:v>0.30000000000000016</c:v>
                </c:pt>
                <c:pt idx="827">
                  <c:v>0.4</c:v>
                </c:pt>
                <c:pt idx="828">
                  <c:v>0.5</c:v>
                </c:pt>
                <c:pt idx="829">
                  <c:v>0.60000000000000031</c:v>
                </c:pt>
                <c:pt idx="830">
                  <c:v>0.70000000000000029</c:v>
                </c:pt>
                <c:pt idx="831">
                  <c:v>0.8</c:v>
                </c:pt>
                <c:pt idx="832">
                  <c:v>0.9</c:v>
                </c:pt>
                <c:pt idx="833">
                  <c:v>1</c:v>
                </c:pt>
                <c:pt idx="834">
                  <c:v>1.1000000000000001</c:v>
                </c:pt>
                <c:pt idx="835">
                  <c:v>1.2</c:v>
                </c:pt>
                <c:pt idx="836">
                  <c:v>1.3</c:v>
                </c:pt>
                <c:pt idx="837">
                  <c:v>1.4</c:v>
                </c:pt>
                <c:pt idx="838">
                  <c:v>1.5</c:v>
                </c:pt>
                <c:pt idx="839">
                  <c:v>1.6</c:v>
                </c:pt>
                <c:pt idx="840">
                  <c:v>1.7</c:v>
                </c:pt>
                <c:pt idx="841">
                  <c:v>1.8</c:v>
                </c:pt>
                <c:pt idx="842">
                  <c:v>1.9000000000000001</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-1.9000000000000001</c:v>
                </c:pt>
                <c:pt idx="866">
                  <c:v>-1.8</c:v>
                </c:pt>
                <c:pt idx="867">
                  <c:v>-1.7</c:v>
                </c:pt>
                <c:pt idx="868">
                  <c:v>-1.6</c:v>
                </c:pt>
                <c:pt idx="869">
                  <c:v>-1.5</c:v>
                </c:pt>
                <c:pt idx="870">
                  <c:v>-1.4</c:v>
                </c:pt>
                <c:pt idx="871">
                  <c:v>-1.3</c:v>
                </c:pt>
                <c:pt idx="872">
                  <c:v>-1.2</c:v>
                </c:pt>
                <c:pt idx="873">
                  <c:v>-1.1000000000000001</c:v>
                </c:pt>
                <c:pt idx="874">
                  <c:v>-1</c:v>
                </c:pt>
                <c:pt idx="875">
                  <c:v>-0.9</c:v>
                </c:pt>
                <c:pt idx="876">
                  <c:v>-0.8</c:v>
                </c:pt>
                <c:pt idx="877">
                  <c:v>-0.70000000000000029</c:v>
                </c:pt>
                <c:pt idx="878">
                  <c:v>-0.60000000000000031</c:v>
                </c:pt>
                <c:pt idx="879">
                  <c:v>-0.5</c:v>
                </c:pt>
                <c:pt idx="880">
                  <c:v>-0.4</c:v>
                </c:pt>
                <c:pt idx="881">
                  <c:v>-0.30000000000000016</c:v>
                </c:pt>
                <c:pt idx="882">
                  <c:v>-0.2</c:v>
                </c:pt>
                <c:pt idx="883">
                  <c:v>-0.1</c:v>
                </c:pt>
                <c:pt idx="884">
                  <c:v>0</c:v>
                </c:pt>
                <c:pt idx="885">
                  <c:v>0.1</c:v>
                </c:pt>
                <c:pt idx="886">
                  <c:v>0.2</c:v>
                </c:pt>
                <c:pt idx="887">
                  <c:v>0.30000000000000016</c:v>
                </c:pt>
                <c:pt idx="888">
                  <c:v>0.4</c:v>
                </c:pt>
                <c:pt idx="889">
                  <c:v>0.5</c:v>
                </c:pt>
                <c:pt idx="890">
                  <c:v>0.60000000000000031</c:v>
                </c:pt>
                <c:pt idx="891">
                  <c:v>0.70000000000000029</c:v>
                </c:pt>
                <c:pt idx="892">
                  <c:v>0.8</c:v>
                </c:pt>
                <c:pt idx="893">
                  <c:v>0.9</c:v>
                </c:pt>
                <c:pt idx="894">
                  <c:v>1</c:v>
                </c:pt>
                <c:pt idx="895">
                  <c:v>1.1000000000000001</c:v>
                </c:pt>
                <c:pt idx="896">
                  <c:v>1.2</c:v>
                </c:pt>
                <c:pt idx="897">
                  <c:v>1.3</c:v>
                </c:pt>
                <c:pt idx="898">
                  <c:v>1.4</c:v>
                </c:pt>
                <c:pt idx="899">
                  <c:v>1.5</c:v>
                </c:pt>
                <c:pt idx="900">
                  <c:v>1.6</c:v>
                </c:pt>
                <c:pt idx="901">
                  <c:v>1.7</c:v>
                </c:pt>
                <c:pt idx="902">
                  <c:v>1.8</c:v>
                </c:pt>
                <c:pt idx="903">
                  <c:v>1.9000000000000001</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-1.9000000000000001</c:v>
                </c:pt>
                <c:pt idx="927">
                  <c:v>-1.8</c:v>
                </c:pt>
                <c:pt idx="928">
                  <c:v>-1.7</c:v>
                </c:pt>
                <c:pt idx="929">
                  <c:v>-1.6</c:v>
                </c:pt>
                <c:pt idx="930">
                  <c:v>-1.5</c:v>
                </c:pt>
                <c:pt idx="931">
                  <c:v>-1.4</c:v>
                </c:pt>
                <c:pt idx="932">
                  <c:v>-1.3</c:v>
                </c:pt>
                <c:pt idx="933">
                  <c:v>-1.2</c:v>
                </c:pt>
                <c:pt idx="934">
                  <c:v>-1.1000000000000001</c:v>
                </c:pt>
                <c:pt idx="935">
                  <c:v>-1</c:v>
                </c:pt>
                <c:pt idx="936">
                  <c:v>-0.9</c:v>
                </c:pt>
                <c:pt idx="937">
                  <c:v>-0.8</c:v>
                </c:pt>
                <c:pt idx="938">
                  <c:v>-0.70000000000000029</c:v>
                </c:pt>
                <c:pt idx="939">
                  <c:v>-0.60000000000000031</c:v>
                </c:pt>
                <c:pt idx="940">
                  <c:v>-0.5</c:v>
                </c:pt>
                <c:pt idx="941">
                  <c:v>-0.4</c:v>
                </c:pt>
                <c:pt idx="942">
                  <c:v>-0.30000000000000016</c:v>
                </c:pt>
                <c:pt idx="943">
                  <c:v>-0.2</c:v>
                </c:pt>
                <c:pt idx="944">
                  <c:v>-0.1</c:v>
                </c:pt>
                <c:pt idx="945">
                  <c:v>0</c:v>
                </c:pt>
                <c:pt idx="946">
                  <c:v>0.1</c:v>
                </c:pt>
                <c:pt idx="947">
                  <c:v>0.2</c:v>
                </c:pt>
                <c:pt idx="948">
                  <c:v>0.30000000000000016</c:v>
                </c:pt>
                <c:pt idx="949">
                  <c:v>0.4</c:v>
                </c:pt>
                <c:pt idx="950">
                  <c:v>0.5</c:v>
                </c:pt>
                <c:pt idx="951">
                  <c:v>0.60000000000000031</c:v>
                </c:pt>
                <c:pt idx="952">
                  <c:v>0.70000000000000029</c:v>
                </c:pt>
                <c:pt idx="953">
                  <c:v>0.8</c:v>
                </c:pt>
                <c:pt idx="954">
                  <c:v>0.9</c:v>
                </c:pt>
                <c:pt idx="955">
                  <c:v>1</c:v>
                </c:pt>
                <c:pt idx="956">
                  <c:v>1.1000000000000001</c:v>
                </c:pt>
                <c:pt idx="957">
                  <c:v>1.2</c:v>
                </c:pt>
                <c:pt idx="958">
                  <c:v>1.3</c:v>
                </c:pt>
                <c:pt idx="959">
                  <c:v>1.4</c:v>
                </c:pt>
                <c:pt idx="960">
                  <c:v>1.5</c:v>
                </c:pt>
                <c:pt idx="961">
                  <c:v>1.6</c:v>
                </c:pt>
                <c:pt idx="962">
                  <c:v>1.7</c:v>
                </c:pt>
                <c:pt idx="963">
                  <c:v>1.8</c:v>
                </c:pt>
                <c:pt idx="964">
                  <c:v>1.9000000000000001</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-1.9000000000000001</c:v>
                </c:pt>
                <c:pt idx="988">
                  <c:v>-1.8</c:v>
                </c:pt>
                <c:pt idx="989">
                  <c:v>-1.7</c:v>
                </c:pt>
                <c:pt idx="990">
                  <c:v>-1.6</c:v>
                </c:pt>
                <c:pt idx="991">
                  <c:v>-1.5</c:v>
                </c:pt>
                <c:pt idx="992">
                  <c:v>-1.4</c:v>
                </c:pt>
                <c:pt idx="993">
                  <c:v>-1.3</c:v>
                </c:pt>
                <c:pt idx="994">
                  <c:v>-1.2</c:v>
                </c:pt>
                <c:pt idx="995">
                  <c:v>-1.1000000000000001</c:v>
                </c:pt>
                <c:pt idx="996">
                  <c:v>-1</c:v>
                </c:pt>
                <c:pt idx="997">
                  <c:v>-0.9</c:v>
                </c:pt>
                <c:pt idx="998">
                  <c:v>-0.8</c:v>
                </c:pt>
                <c:pt idx="999">
                  <c:v>-0.70000000000000029</c:v>
                </c:pt>
                <c:pt idx="1000">
                  <c:v>-0.60000000000000031</c:v>
                </c:pt>
                <c:pt idx="1001">
                  <c:v>-0.5</c:v>
                </c:pt>
                <c:pt idx="1002">
                  <c:v>-0.4</c:v>
                </c:pt>
                <c:pt idx="1003">
                  <c:v>-0.30000000000000016</c:v>
                </c:pt>
                <c:pt idx="1004">
                  <c:v>-0.2</c:v>
                </c:pt>
                <c:pt idx="1005">
                  <c:v>-0.1</c:v>
                </c:pt>
                <c:pt idx="1006">
                  <c:v>0</c:v>
                </c:pt>
                <c:pt idx="1007">
                  <c:v>0.1</c:v>
                </c:pt>
                <c:pt idx="1008">
                  <c:v>0.2</c:v>
                </c:pt>
                <c:pt idx="1009">
                  <c:v>0.30000000000000016</c:v>
                </c:pt>
                <c:pt idx="1010">
                  <c:v>0.4</c:v>
                </c:pt>
                <c:pt idx="1011">
                  <c:v>0.5</c:v>
                </c:pt>
                <c:pt idx="1012">
                  <c:v>0.60000000000000031</c:v>
                </c:pt>
                <c:pt idx="1013">
                  <c:v>0.70000000000000029</c:v>
                </c:pt>
                <c:pt idx="1014">
                  <c:v>0.8</c:v>
                </c:pt>
                <c:pt idx="1015">
                  <c:v>0.9</c:v>
                </c:pt>
                <c:pt idx="1016">
                  <c:v>1</c:v>
                </c:pt>
                <c:pt idx="1017">
                  <c:v>1.1000000000000001</c:v>
                </c:pt>
                <c:pt idx="1018">
                  <c:v>1.2</c:v>
                </c:pt>
                <c:pt idx="1019">
                  <c:v>1.3</c:v>
                </c:pt>
                <c:pt idx="1020">
                  <c:v>1.4</c:v>
                </c:pt>
                <c:pt idx="1021">
                  <c:v>1.5</c:v>
                </c:pt>
                <c:pt idx="1022">
                  <c:v>1.6</c:v>
                </c:pt>
                <c:pt idx="1023">
                  <c:v>1.7</c:v>
                </c:pt>
                <c:pt idx="1024">
                  <c:v>1.8</c:v>
                </c:pt>
                <c:pt idx="1025">
                  <c:v>1.9000000000000001</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-1.9000000000000001</c:v>
                </c:pt>
                <c:pt idx="1049">
                  <c:v>-1.8</c:v>
                </c:pt>
                <c:pt idx="1050">
                  <c:v>-1.7</c:v>
                </c:pt>
                <c:pt idx="1051">
                  <c:v>-1.6</c:v>
                </c:pt>
                <c:pt idx="1052">
                  <c:v>-1.5</c:v>
                </c:pt>
                <c:pt idx="1053">
                  <c:v>-1.4</c:v>
                </c:pt>
                <c:pt idx="1054">
                  <c:v>-1.3</c:v>
                </c:pt>
                <c:pt idx="1055">
                  <c:v>-1.2</c:v>
                </c:pt>
                <c:pt idx="1056">
                  <c:v>-1.1000000000000001</c:v>
                </c:pt>
                <c:pt idx="1057">
                  <c:v>-1</c:v>
                </c:pt>
                <c:pt idx="1058">
                  <c:v>-0.9</c:v>
                </c:pt>
                <c:pt idx="1059">
                  <c:v>-0.8</c:v>
                </c:pt>
                <c:pt idx="1060">
                  <c:v>-0.70000000000000029</c:v>
                </c:pt>
                <c:pt idx="1061">
                  <c:v>-0.60000000000000031</c:v>
                </c:pt>
                <c:pt idx="1062">
                  <c:v>-0.5</c:v>
                </c:pt>
                <c:pt idx="1063">
                  <c:v>-0.4</c:v>
                </c:pt>
                <c:pt idx="1064">
                  <c:v>-0.30000000000000016</c:v>
                </c:pt>
                <c:pt idx="1065">
                  <c:v>-0.2</c:v>
                </c:pt>
                <c:pt idx="1066">
                  <c:v>-0.1</c:v>
                </c:pt>
                <c:pt idx="1067">
                  <c:v>0</c:v>
                </c:pt>
                <c:pt idx="1068">
                  <c:v>0.1</c:v>
                </c:pt>
                <c:pt idx="1069">
                  <c:v>0.2</c:v>
                </c:pt>
                <c:pt idx="1070">
                  <c:v>0.30000000000000016</c:v>
                </c:pt>
                <c:pt idx="1071">
                  <c:v>0.4</c:v>
                </c:pt>
                <c:pt idx="1072">
                  <c:v>0.5</c:v>
                </c:pt>
                <c:pt idx="1073">
                  <c:v>0.60000000000000031</c:v>
                </c:pt>
                <c:pt idx="1074">
                  <c:v>0.70000000000000029</c:v>
                </c:pt>
                <c:pt idx="1075">
                  <c:v>0.8</c:v>
                </c:pt>
                <c:pt idx="1076">
                  <c:v>0.9</c:v>
                </c:pt>
                <c:pt idx="1077">
                  <c:v>1</c:v>
                </c:pt>
                <c:pt idx="1078">
                  <c:v>1.1000000000000001</c:v>
                </c:pt>
                <c:pt idx="1079">
                  <c:v>1.2</c:v>
                </c:pt>
                <c:pt idx="1080">
                  <c:v>1.3</c:v>
                </c:pt>
                <c:pt idx="1081">
                  <c:v>1.4</c:v>
                </c:pt>
                <c:pt idx="1082">
                  <c:v>1.5</c:v>
                </c:pt>
                <c:pt idx="1083">
                  <c:v>1.6</c:v>
                </c:pt>
                <c:pt idx="1084">
                  <c:v>1.7</c:v>
                </c:pt>
                <c:pt idx="1085">
                  <c:v>1.8</c:v>
                </c:pt>
                <c:pt idx="1086">
                  <c:v>1.9000000000000001</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-1.9000000000000001</c:v>
                </c:pt>
                <c:pt idx="1110">
                  <c:v>-1.8</c:v>
                </c:pt>
                <c:pt idx="1111">
                  <c:v>-1.7</c:v>
                </c:pt>
                <c:pt idx="1112">
                  <c:v>-1.6</c:v>
                </c:pt>
                <c:pt idx="1113">
                  <c:v>-1.5</c:v>
                </c:pt>
                <c:pt idx="1114">
                  <c:v>-1.4</c:v>
                </c:pt>
                <c:pt idx="1115">
                  <c:v>-1.3</c:v>
                </c:pt>
                <c:pt idx="1116">
                  <c:v>-1.2</c:v>
                </c:pt>
                <c:pt idx="1117">
                  <c:v>-1.1000000000000001</c:v>
                </c:pt>
                <c:pt idx="1118">
                  <c:v>-1</c:v>
                </c:pt>
                <c:pt idx="1119">
                  <c:v>-0.9</c:v>
                </c:pt>
                <c:pt idx="1120">
                  <c:v>-0.8</c:v>
                </c:pt>
                <c:pt idx="1121">
                  <c:v>-0.70000000000000029</c:v>
                </c:pt>
                <c:pt idx="1122">
                  <c:v>-0.60000000000000031</c:v>
                </c:pt>
                <c:pt idx="1123">
                  <c:v>-0.5</c:v>
                </c:pt>
                <c:pt idx="1124">
                  <c:v>-0.4</c:v>
                </c:pt>
                <c:pt idx="1125">
                  <c:v>-0.30000000000000016</c:v>
                </c:pt>
                <c:pt idx="1126">
                  <c:v>-0.2</c:v>
                </c:pt>
                <c:pt idx="1127">
                  <c:v>-0.1</c:v>
                </c:pt>
                <c:pt idx="1128">
                  <c:v>0</c:v>
                </c:pt>
                <c:pt idx="1129">
                  <c:v>0.1</c:v>
                </c:pt>
                <c:pt idx="1130">
                  <c:v>0.2</c:v>
                </c:pt>
                <c:pt idx="1131">
                  <c:v>0.30000000000000016</c:v>
                </c:pt>
                <c:pt idx="1132">
                  <c:v>0.4</c:v>
                </c:pt>
                <c:pt idx="1133">
                  <c:v>0.5</c:v>
                </c:pt>
                <c:pt idx="1134">
                  <c:v>0.60000000000000031</c:v>
                </c:pt>
                <c:pt idx="1135">
                  <c:v>0.70000000000000029</c:v>
                </c:pt>
                <c:pt idx="1136">
                  <c:v>0.8</c:v>
                </c:pt>
                <c:pt idx="1137">
                  <c:v>0.9</c:v>
                </c:pt>
                <c:pt idx="1138">
                  <c:v>1</c:v>
                </c:pt>
                <c:pt idx="1139">
                  <c:v>1.1000000000000001</c:v>
                </c:pt>
                <c:pt idx="1140">
                  <c:v>1.2</c:v>
                </c:pt>
                <c:pt idx="1141">
                  <c:v>1.3</c:v>
                </c:pt>
                <c:pt idx="1142">
                  <c:v>1.4</c:v>
                </c:pt>
                <c:pt idx="1143">
                  <c:v>1.5</c:v>
                </c:pt>
                <c:pt idx="1144">
                  <c:v>1.6</c:v>
                </c:pt>
                <c:pt idx="1145">
                  <c:v>1.7</c:v>
                </c:pt>
                <c:pt idx="1146">
                  <c:v>1.8</c:v>
                </c:pt>
                <c:pt idx="1147">
                  <c:v>1.9000000000000001</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-1.9000000000000001</c:v>
                </c:pt>
                <c:pt idx="1171">
                  <c:v>-1.8</c:v>
                </c:pt>
                <c:pt idx="1172">
                  <c:v>-1.7</c:v>
                </c:pt>
                <c:pt idx="1173">
                  <c:v>-1.6</c:v>
                </c:pt>
                <c:pt idx="1174">
                  <c:v>-1.5</c:v>
                </c:pt>
                <c:pt idx="1175">
                  <c:v>-1.4</c:v>
                </c:pt>
                <c:pt idx="1176">
                  <c:v>-1.3</c:v>
                </c:pt>
                <c:pt idx="1177">
                  <c:v>-1.2</c:v>
                </c:pt>
                <c:pt idx="1178">
                  <c:v>-1.1000000000000001</c:v>
                </c:pt>
                <c:pt idx="1179">
                  <c:v>-1</c:v>
                </c:pt>
                <c:pt idx="1180">
                  <c:v>-0.9</c:v>
                </c:pt>
                <c:pt idx="1181">
                  <c:v>-0.8</c:v>
                </c:pt>
                <c:pt idx="1182">
                  <c:v>-0.70000000000000029</c:v>
                </c:pt>
                <c:pt idx="1183">
                  <c:v>-0.60000000000000031</c:v>
                </c:pt>
                <c:pt idx="1184">
                  <c:v>-0.5</c:v>
                </c:pt>
                <c:pt idx="1185">
                  <c:v>-0.4</c:v>
                </c:pt>
                <c:pt idx="1186">
                  <c:v>-0.30000000000000016</c:v>
                </c:pt>
                <c:pt idx="1187">
                  <c:v>-0.2</c:v>
                </c:pt>
                <c:pt idx="1188">
                  <c:v>-0.1</c:v>
                </c:pt>
                <c:pt idx="1189">
                  <c:v>0</c:v>
                </c:pt>
                <c:pt idx="1190">
                  <c:v>0.1</c:v>
                </c:pt>
                <c:pt idx="1191">
                  <c:v>0.2</c:v>
                </c:pt>
                <c:pt idx="1192">
                  <c:v>0.30000000000000016</c:v>
                </c:pt>
                <c:pt idx="1193">
                  <c:v>0.4</c:v>
                </c:pt>
                <c:pt idx="1194">
                  <c:v>0.5</c:v>
                </c:pt>
                <c:pt idx="1195">
                  <c:v>0.60000000000000031</c:v>
                </c:pt>
                <c:pt idx="1196">
                  <c:v>0.70000000000000029</c:v>
                </c:pt>
                <c:pt idx="1197">
                  <c:v>0.8</c:v>
                </c:pt>
                <c:pt idx="1198">
                  <c:v>0.9</c:v>
                </c:pt>
                <c:pt idx="1199">
                  <c:v>1</c:v>
                </c:pt>
                <c:pt idx="1200">
                  <c:v>1.1000000000000001</c:v>
                </c:pt>
                <c:pt idx="1201">
                  <c:v>1.2</c:v>
                </c:pt>
                <c:pt idx="1202">
                  <c:v>1.3</c:v>
                </c:pt>
                <c:pt idx="1203">
                  <c:v>1.4</c:v>
                </c:pt>
                <c:pt idx="1204">
                  <c:v>1.5</c:v>
                </c:pt>
                <c:pt idx="1205">
                  <c:v>1.6</c:v>
                </c:pt>
                <c:pt idx="1206">
                  <c:v>1.7</c:v>
                </c:pt>
                <c:pt idx="1207">
                  <c:v>1.8</c:v>
                </c:pt>
                <c:pt idx="1208">
                  <c:v>1.9000000000000001</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1.1243080532065161E-3</c:v>
                </c:pt>
                <c:pt idx="1">
                  <c:v>9.2152430118630588E-4</c:v>
                </c:pt>
                <c:pt idx="2">
                  <c:v>5.0057791413275321E-4</c:v>
                </c:pt>
                <c:pt idx="3">
                  <c:v>5.1129929306571763E-4</c:v>
                </c:pt>
                <c:pt idx="4">
                  <c:v>3.0469276147936168E-4</c:v>
                </c:pt>
                <c:pt idx="5">
                  <c:v>1.5552435267057892E-3</c:v>
                </c:pt>
                <c:pt idx="6">
                  <c:v>1.7414719136874116E-3</c:v>
                </c:pt>
                <c:pt idx="7">
                  <c:v>2.8005498076170538E-3</c:v>
                </c:pt>
                <c:pt idx="8">
                  <c:v>3.3123656940034474E-3</c:v>
                </c:pt>
                <c:pt idx="9">
                  <c:v>3.4168633822137025E-3</c:v>
                </c:pt>
                <c:pt idx="10">
                  <c:v>4.9563554570467424E-3</c:v>
                </c:pt>
                <c:pt idx="11">
                  <c:v>5.9914268657924501E-3</c:v>
                </c:pt>
                <c:pt idx="12">
                  <c:v>7.7322149478925096E-3</c:v>
                </c:pt>
                <c:pt idx="13">
                  <c:v>9.4222221041119058E-3</c:v>
                </c:pt>
                <c:pt idx="14">
                  <c:v>1.0025587323982404E-2</c:v>
                </c:pt>
                <c:pt idx="15">
                  <c:v>1.292044543400022E-2</c:v>
                </c:pt>
                <c:pt idx="16">
                  <c:v>1.3414938499697887E-2</c:v>
                </c:pt>
                <c:pt idx="17">
                  <c:v>1.6904006516608821E-2</c:v>
                </c:pt>
                <c:pt idx="18">
                  <c:v>1.9165213801255604E-2</c:v>
                </c:pt>
                <c:pt idx="19">
                  <c:v>2.0683752793216676E-2</c:v>
                </c:pt>
                <c:pt idx="20">
                  <c:v>2.2419407655617122E-2</c:v>
                </c:pt>
                <c:pt idx="21">
                  <c:v>2.5023020442989211E-2</c:v>
                </c:pt>
                <c:pt idx="22">
                  <c:v>2.7785067062459569E-2</c:v>
                </c:pt>
                <c:pt idx="23">
                  <c:v>3.0547372664636214E-2</c:v>
                </c:pt>
                <c:pt idx="24">
                  <c:v>3.3136616634386253E-2</c:v>
                </c:pt>
                <c:pt idx="25">
                  <c:v>3.430613137992395E-2</c:v>
                </c:pt>
                <c:pt idx="26">
                  <c:v>3.5121364292275914E-2</c:v>
                </c:pt>
                <c:pt idx="27">
                  <c:v>3.8459052821547532E-2</c:v>
                </c:pt>
                <c:pt idx="28">
                  <c:v>3.7919592821938936E-2</c:v>
                </c:pt>
                <c:pt idx="29">
                  <c:v>4.037736160919931E-2</c:v>
                </c:pt>
                <c:pt idx="30">
                  <c:v>3.9392985034597643E-2</c:v>
                </c:pt>
                <c:pt idx="31">
                  <c:v>3.9134477194182844E-2</c:v>
                </c:pt>
                <c:pt idx="32">
                  <c:v>3.9439305010067149E-2</c:v>
                </c:pt>
                <c:pt idx="33">
                  <c:v>3.8615065508986184E-2</c:v>
                </c:pt>
                <c:pt idx="34">
                  <c:v>3.8279225113613216E-2</c:v>
                </c:pt>
                <c:pt idx="35">
                  <c:v>3.6886624831685831E-2</c:v>
                </c:pt>
                <c:pt idx="36">
                  <c:v>3.4946222097632533E-2</c:v>
                </c:pt>
                <c:pt idx="37">
                  <c:v>3.2946831490008287E-2</c:v>
                </c:pt>
                <c:pt idx="38">
                  <c:v>3.0715750700340803E-2</c:v>
                </c:pt>
                <c:pt idx="39">
                  <c:v>2.8588156873725026E-2</c:v>
                </c:pt>
                <c:pt idx="40">
                  <c:v>2.6344596462065314E-2</c:v>
                </c:pt>
                <c:pt idx="41">
                  <c:v>2.2167820700133352E-2</c:v>
                </c:pt>
                <c:pt idx="42">
                  <c:v>2.0043987263813411E-2</c:v>
                </c:pt>
                <c:pt idx="43">
                  <c:v>1.8820485259980105E-2</c:v>
                </c:pt>
                <c:pt idx="44">
                  <c:v>1.5912342565589599E-2</c:v>
                </c:pt>
                <c:pt idx="45">
                  <c:v>1.3343246571731733E-2</c:v>
                </c:pt>
                <c:pt idx="46">
                  <c:v>1.2928781564933295E-2</c:v>
                </c:pt>
                <c:pt idx="47">
                  <c:v>9.5751494636017159E-3</c:v>
                </c:pt>
                <c:pt idx="48">
                  <c:v>9.5880963575785492E-3</c:v>
                </c:pt>
                <c:pt idx="49">
                  <c:v>6.8697444690078045E-3</c:v>
                </c:pt>
                <c:pt idx="50">
                  <c:v>5.4485452822262172E-3</c:v>
                </c:pt>
                <c:pt idx="51">
                  <c:v>5.6076481708608288E-3</c:v>
                </c:pt>
                <c:pt idx="52">
                  <c:v>3.2541869392896374E-3</c:v>
                </c:pt>
                <c:pt idx="53">
                  <c:v>2.6547366481887843E-3</c:v>
                </c:pt>
                <c:pt idx="54">
                  <c:v>1.7341678872707144E-3</c:v>
                </c:pt>
                <c:pt idx="55">
                  <c:v>2.9186957515563001E-3</c:v>
                </c:pt>
                <c:pt idx="56">
                  <c:v>1.6798017556589992E-3</c:v>
                </c:pt>
                <c:pt idx="57">
                  <c:v>5.1870081926939763E-4</c:v>
                </c:pt>
                <c:pt idx="58">
                  <c:v>3.171438180299459E-5</c:v>
                </c:pt>
                <c:pt idx="59">
                  <c:v>2.9861736072450142E-4</c:v>
                </c:pt>
                <c:pt idx="60">
                  <c:v>6.3882499284243117E-4</c:v>
                </c:pt>
                <c:pt idx="61">
                  <c:v>6.5834072735478739E-5</c:v>
                </c:pt>
                <c:pt idx="62">
                  <c:v>3.325108121275468E-4</c:v>
                </c:pt>
                <c:pt idx="63">
                  <c:v>5.6297714600764682E-4</c:v>
                </c:pt>
                <c:pt idx="64">
                  <c:v>6.5750203969631939E-4</c:v>
                </c:pt>
                <c:pt idx="65">
                  <c:v>2.0278690013241998E-4</c:v>
                </c:pt>
                <c:pt idx="66">
                  <c:v>4.999272061446995E-5</c:v>
                </c:pt>
                <c:pt idx="67">
                  <c:v>1.9254150441604364E-4</c:v>
                </c:pt>
                <c:pt idx="68">
                  <c:v>7.8793339890292642E-4</c:v>
                </c:pt>
                <c:pt idx="69">
                  <c:v>8.3855335036799603E-4</c:v>
                </c:pt>
                <c:pt idx="70">
                  <c:v>2.0349712024686469E-3</c:v>
                </c:pt>
                <c:pt idx="71">
                  <c:v>2.5319696983922232E-3</c:v>
                </c:pt>
                <c:pt idx="72">
                  <c:v>4.7887401481069829E-3</c:v>
                </c:pt>
                <c:pt idx="73">
                  <c:v>5.1043315141268315E-3</c:v>
                </c:pt>
                <c:pt idx="74">
                  <c:v>6.829606170582086E-3</c:v>
                </c:pt>
                <c:pt idx="75">
                  <c:v>7.4910329637946742E-3</c:v>
                </c:pt>
                <c:pt idx="76">
                  <c:v>1.0546773156608701E-2</c:v>
                </c:pt>
                <c:pt idx="77">
                  <c:v>1.1860869639395075E-2</c:v>
                </c:pt>
                <c:pt idx="78">
                  <c:v>1.3774404732661501E-2</c:v>
                </c:pt>
                <c:pt idx="79">
                  <c:v>1.6549095581239705E-2</c:v>
                </c:pt>
                <c:pt idx="80">
                  <c:v>1.9197225461760531E-2</c:v>
                </c:pt>
                <c:pt idx="81">
                  <c:v>2.1488908202820421E-2</c:v>
                </c:pt>
                <c:pt idx="82">
                  <c:v>2.3023178617540958E-2</c:v>
                </c:pt>
                <c:pt idx="83">
                  <c:v>2.48891299483734E-2</c:v>
                </c:pt>
                <c:pt idx="84">
                  <c:v>2.8976592851026581E-2</c:v>
                </c:pt>
                <c:pt idx="85">
                  <c:v>2.9319767968481247E-2</c:v>
                </c:pt>
                <c:pt idx="86">
                  <c:v>3.2965469910289626E-2</c:v>
                </c:pt>
                <c:pt idx="87">
                  <c:v>3.45175668709337E-2</c:v>
                </c:pt>
                <c:pt idx="88">
                  <c:v>3.643652496161897E-2</c:v>
                </c:pt>
                <c:pt idx="89">
                  <c:v>3.5976938334750831E-2</c:v>
                </c:pt>
                <c:pt idx="90">
                  <c:v>3.7105522991977315E-2</c:v>
                </c:pt>
                <c:pt idx="91">
                  <c:v>3.7452230239816281E-2</c:v>
                </c:pt>
                <c:pt idx="92">
                  <c:v>3.8296489219596233E-2</c:v>
                </c:pt>
                <c:pt idx="93">
                  <c:v>3.7740469621761912E-2</c:v>
                </c:pt>
                <c:pt idx="94">
                  <c:v>3.6674207576085104E-2</c:v>
                </c:pt>
                <c:pt idx="95">
                  <c:v>3.5707533617101182E-2</c:v>
                </c:pt>
                <c:pt idx="96">
                  <c:v>3.3633849525963211E-2</c:v>
                </c:pt>
                <c:pt idx="97">
                  <c:v>3.1339576731189651E-2</c:v>
                </c:pt>
                <c:pt idx="98">
                  <c:v>2.9877737529464512E-2</c:v>
                </c:pt>
                <c:pt idx="99">
                  <c:v>2.8652210100916155E-2</c:v>
                </c:pt>
                <c:pt idx="100">
                  <c:v>2.5652937578045331E-2</c:v>
                </c:pt>
                <c:pt idx="101">
                  <c:v>2.2451868640376415E-2</c:v>
                </c:pt>
                <c:pt idx="102">
                  <c:v>2.0340221838865993E-2</c:v>
                </c:pt>
                <c:pt idx="103">
                  <c:v>1.9416214069922461E-2</c:v>
                </c:pt>
                <c:pt idx="104">
                  <c:v>1.7176442291817369E-2</c:v>
                </c:pt>
                <c:pt idx="105">
                  <c:v>1.3171077654932358E-2</c:v>
                </c:pt>
                <c:pt idx="106">
                  <c:v>1.1960988738538778E-2</c:v>
                </c:pt>
                <c:pt idx="107">
                  <c:v>9.5875135914251768E-3</c:v>
                </c:pt>
                <c:pt idx="108">
                  <c:v>7.8490938945852302E-3</c:v>
                </c:pt>
                <c:pt idx="109">
                  <c:v>5.7862271852374466E-3</c:v>
                </c:pt>
                <c:pt idx="110">
                  <c:v>5.7885970459933839E-3</c:v>
                </c:pt>
                <c:pt idx="111">
                  <c:v>3.6929647159716357E-3</c:v>
                </c:pt>
                <c:pt idx="112">
                  <c:v>3.0163776924104452E-3</c:v>
                </c:pt>
                <c:pt idx="113">
                  <c:v>2.1733160643171798E-3</c:v>
                </c:pt>
                <c:pt idx="114">
                  <c:v>1.9314687510810827E-3</c:v>
                </c:pt>
                <c:pt idx="115">
                  <c:v>4.2046878468889889E-4</c:v>
                </c:pt>
                <c:pt idx="116">
                  <c:v>5.2994427627116531E-4</c:v>
                </c:pt>
                <c:pt idx="117">
                  <c:v>8.81201955994451E-4</c:v>
                </c:pt>
                <c:pt idx="118">
                  <c:v>9.6334004902671262E-4</c:v>
                </c:pt>
                <c:pt idx="119">
                  <c:v>6.2444743850278408E-4</c:v>
                </c:pt>
                <c:pt idx="120">
                  <c:v>5.3539203776652221E-4</c:v>
                </c:pt>
                <c:pt idx="121">
                  <c:v>7.4754858200878828E-4</c:v>
                </c:pt>
                <c:pt idx="122">
                  <c:v>4.9767923891519373E-4</c:v>
                </c:pt>
                <c:pt idx="123">
                  <c:v>7.0955052511962485E-4</c:v>
                </c:pt>
                <c:pt idx="124">
                  <c:v>9.4945073739009323E-4</c:v>
                </c:pt>
                <c:pt idx="125">
                  <c:v>3.5226048324425491E-4</c:v>
                </c:pt>
                <c:pt idx="126">
                  <c:v>6.0346554977664573E-4</c:v>
                </c:pt>
                <c:pt idx="127">
                  <c:v>9.7310284484978138E-4</c:v>
                </c:pt>
                <c:pt idx="128">
                  <c:v>2.4315572645280186E-4</c:v>
                </c:pt>
                <c:pt idx="129">
                  <c:v>1.2340572315816642E-4</c:v>
                </c:pt>
                <c:pt idx="130">
                  <c:v>8.662254597299494E-4</c:v>
                </c:pt>
                <c:pt idx="131">
                  <c:v>6.5178456773935128E-4</c:v>
                </c:pt>
                <c:pt idx="132">
                  <c:v>6.7493683339600434E-4</c:v>
                </c:pt>
                <c:pt idx="133">
                  <c:v>1.1306949782247872E-3</c:v>
                </c:pt>
                <c:pt idx="134">
                  <c:v>2.3946773151352647E-3</c:v>
                </c:pt>
                <c:pt idx="135">
                  <c:v>4.1536163556265965E-3</c:v>
                </c:pt>
                <c:pt idx="136">
                  <c:v>5.7223094075024164E-3</c:v>
                </c:pt>
                <c:pt idx="137">
                  <c:v>7.2340704325461287E-3</c:v>
                </c:pt>
                <c:pt idx="138">
                  <c:v>9.7951401528494041E-3</c:v>
                </c:pt>
                <c:pt idx="139">
                  <c:v>1.1950665511716169E-2</c:v>
                </c:pt>
                <c:pt idx="140">
                  <c:v>1.3624634394737262E-2</c:v>
                </c:pt>
                <c:pt idx="141">
                  <c:v>1.7109343580212849E-2</c:v>
                </c:pt>
                <c:pt idx="142">
                  <c:v>1.9767160627560943E-2</c:v>
                </c:pt>
                <c:pt idx="143">
                  <c:v>2.1262331450297916E-2</c:v>
                </c:pt>
                <c:pt idx="144">
                  <c:v>2.4597131273284608E-2</c:v>
                </c:pt>
                <c:pt idx="145">
                  <c:v>2.6904919380580334E-2</c:v>
                </c:pt>
                <c:pt idx="146">
                  <c:v>2.892749336408874E-2</c:v>
                </c:pt>
                <c:pt idx="147">
                  <c:v>2.9361513334781927E-2</c:v>
                </c:pt>
                <c:pt idx="148">
                  <c:v>3.2769062856127941E-2</c:v>
                </c:pt>
                <c:pt idx="149">
                  <c:v>3.4290809245511131E-2</c:v>
                </c:pt>
                <c:pt idx="150">
                  <c:v>3.4974580929883071E-2</c:v>
                </c:pt>
                <c:pt idx="151">
                  <c:v>3.5883256554563363E-2</c:v>
                </c:pt>
                <c:pt idx="152">
                  <c:v>3.6425083081396054E-2</c:v>
                </c:pt>
                <c:pt idx="153">
                  <c:v>3.5470631546269879E-2</c:v>
                </c:pt>
                <c:pt idx="154">
                  <c:v>3.6418392346560885E-2</c:v>
                </c:pt>
                <c:pt idx="155">
                  <c:v>3.4791794731362853E-2</c:v>
                </c:pt>
                <c:pt idx="156">
                  <c:v>3.3405216370256785E-2</c:v>
                </c:pt>
                <c:pt idx="157">
                  <c:v>3.1163045656018105E-2</c:v>
                </c:pt>
                <c:pt idx="158">
                  <c:v>3.0342540992841387E-2</c:v>
                </c:pt>
                <c:pt idx="159">
                  <c:v>2.8361737054293842E-2</c:v>
                </c:pt>
                <c:pt idx="160">
                  <c:v>2.6803823499289895E-2</c:v>
                </c:pt>
                <c:pt idx="161">
                  <c:v>2.3650486439395428E-2</c:v>
                </c:pt>
                <c:pt idx="162">
                  <c:v>2.1786825876035747E-2</c:v>
                </c:pt>
                <c:pt idx="163">
                  <c:v>1.8785221847893777E-2</c:v>
                </c:pt>
                <c:pt idx="164">
                  <c:v>1.7323755599756688E-2</c:v>
                </c:pt>
                <c:pt idx="165">
                  <c:v>1.5141954032113342E-2</c:v>
                </c:pt>
                <c:pt idx="166">
                  <c:v>1.2257004292563474E-2</c:v>
                </c:pt>
                <c:pt idx="167">
                  <c:v>1.040496542007307E-2</c:v>
                </c:pt>
                <c:pt idx="168">
                  <c:v>7.3486238503908501E-3</c:v>
                </c:pt>
                <c:pt idx="169">
                  <c:v>6.5877295547646809E-3</c:v>
                </c:pt>
                <c:pt idx="170">
                  <c:v>3.9680434023251394E-3</c:v>
                </c:pt>
                <c:pt idx="171">
                  <c:v>2.6894002808338299E-3</c:v>
                </c:pt>
                <c:pt idx="172">
                  <c:v>1.9586419007661775E-3</c:v>
                </c:pt>
                <c:pt idx="173">
                  <c:v>3.5230903044383428E-4</c:v>
                </c:pt>
                <c:pt idx="174">
                  <c:v>3.1027740486921338E-4</c:v>
                </c:pt>
                <c:pt idx="175">
                  <c:v>3.0454425308901455E-4</c:v>
                </c:pt>
                <c:pt idx="176">
                  <c:v>6.0269543004452419E-5</c:v>
                </c:pt>
                <c:pt idx="177">
                  <c:v>6.0209684259072244E-4</c:v>
                </c:pt>
                <c:pt idx="178">
                  <c:v>1.7789621621878838E-4</c:v>
                </c:pt>
                <c:pt idx="179">
                  <c:v>5.5414161915765594E-5</c:v>
                </c:pt>
                <c:pt idx="180">
                  <c:v>5.7919749271538698E-4</c:v>
                </c:pt>
                <c:pt idx="181">
                  <c:v>7.9804244012720367E-4</c:v>
                </c:pt>
                <c:pt idx="182">
                  <c:v>4.1908058531328016E-4</c:v>
                </c:pt>
                <c:pt idx="183">
                  <c:v>2.4401584418599166E-4</c:v>
                </c:pt>
                <c:pt idx="184">
                  <c:v>7.8108481506005724E-4</c:v>
                </c:pt>
                <c:pt idx="185">
                  <c:v>2.6873843218612806E-4</c:v>
                </c:pt>
                <c:pt idx="186">
                  <c:v>6.599305718667242E-4</c:v>
                </c:pt>
                <c:pt idx="187">
                  <c:v>7.1985749506203018E-4</c:v>
                </c:pt>
                <c:pt idx="188">
                  <c:v>2.5725147379075458E-4</c:v>
                </c:pt>
                <c:pt idx="189">
                  <c:v>9.8435937069863647E-4</c:v>
                </c:pt>
                <c:pt idx="190">
                  <c:v>6.6082837760263083E-4</c:v>
                </c:pt>
                <c:pt idx="191">
                  <c:v>5.6293365385869771E-4</c:v>
                </c:pt>
                <c:pt idx="192">
                  <c:v>8.4928549383684194E-4</c:v>
                </c:pt>
                <c:pt idx="193">
                  <c:v>7.5969861847745149E-4</c:v>
                </c:pt>
                <c:pt idx="194">
                  <c:v>2.9902734385086043E-4</c:v>
                </c:pt>
                <c:pt idx="195">
                  <c:v>1.0080215715318605E-3</c:v>
                </c:pt>
                <c:pt idx="196">
                  <c:v>2.8842088645782181E-3</c:v>
                </c:pt>
                <c:pt idx="197">
                  <c:v>5.098038287605515E-3</c:v>
                </c:pt>
                <c:pt idx="198">
                  <c:v>6.3268515556935785E-3</c:v>
                </c:pt>
                <c:pt idx="199">
                  <c:v>8.0419838453320448E-3</c:v>
                </c:pt>
                <c:pt idx="200">
                  <c:v>9.2704853936183846E-3</c:v>
                </c:pt>
                <c:pt idx="201">
                  <c:v>1.2691846313778317E-2</c:v>
                </c:pt>
                <c:pt idx="202">
                  <c:v>1.4711060441997345E-2</c:v>
                </c:pt>
                <c:pt idx="203">
                  <c:v>1.7058421413254213E-2</c:v>
                </c:pt>
                <c:pt idx="204">
                  <c:v>2.0353536259690611E-2</c:v>
                </c:pt>
                <c:pt idx="205">
                  <c:v>2.1580381394770941E-2</c:v>
                </c:pt>
                <c:pt idx="206">
                  <c:v>2.4471897909478506E-2</c:v>
                </c:pt>
                <c:pt idx="207">
                  <c:v>2.6580728743741931E-2</c:v>
                </c:pt>
                <c:pt idx="208">
                  <c:v>2.9214846688856246E-2</c:v>
                </c:pt>
                <c:pt idx="209">
                  <c:v>3.0753438465021089E-2</c:v>
                </c:pt>
                <c:pt idx="210">
                  <c:v>3.1991632420999221E-2</c:v>
                </c:pt>
                <c:pt idx="211">
                  <c:v>3.3529573679519711E-2</c:v>
                </c:pt>
                <c:pt idx="212">
                  <c:v>3.3584875777265176E-2</c:v>
                </c:pt>
                <c:pt idx="213">
                  <c:v>3.3509540692290618E-2</c:v>
                </c:pt>
                <c:pt idx="214">
                  <c:v>3.3725957229128502E-2</c:v>
                </c:pt>
                <c:pt idx="215">
                  <c:v>3.3943966334357721E-2</c:v>
                </c:pt>
                <c:pt idx="216">
                  <c:v>3.3319626023599731E-2</c:v>
                </c:pt>
                <c:pt idx="217">
                  <c:v>3.0774848924412245E-2</c:v>
                </c:pt>
                <c:pt idx="218">
                  <c:v>3.0319278818858333E-2</c:v>
                </c:pt>
                <c:pt idx="219">
                  <c:v>2.8381612545349846E-2</c:v>
                </c:pt>
                <c:pt idx="220">
                  <c:v>2.6851973180197899E-2</c:v>
                </c:pt>
                <c:pt idx="221">
                  <c:v>2.3611055110969052E-2</c:v>
                </c:pt>
                <c:pt idx="222">
                  <c:v>2.1301660554107291E-2</c:v>
                </c:pt>
                <c:pt idx="223">
                  <c:v>1.8534974841657469E-2</c:v>
                </c:pt>
                <c:pt idx="224">
                  <c:v>1.7224918658596093E-2</c:v>
                </c:pt>
                <c:pt idx="225">
                  <c:v>1.4413241695930581E-2</c:v>
                </c:pt>
                <c:pt idx="226">
                  <c:v>1.1911126869194323E-2</c:v>
                </c:pt>
                <c:pt idx="227">
                  <c:v>1.0525832268327883E-2</c:v>
                </c:pt>
                <c:pt idx="228">
                  <c:v>7.7867403228482771E-3</c:v>
                </c:pt>
                <c:pt idx="229">
                  <c:v>6.1812107953815492E-3</c:v>
                </c:pt>
                <c:pt idx="230">
                  <c:v>3.9238225690978222E-3</c:v>
                </c:pt>
                <c:pt idx="231">
                  <c:v>1.7625700220652407E-3</c:v>
                </c:pt>
                <c:pt idx="232">
                  <c:v>4.6946920470545303E-4</c:v>
                </c:pt>
                <c:pt idx="233">
                  <c:v>7.958389776677072E-4</c:v>
                </c:pt>
                <c:pt idx="234">
                  <c:v>8.027015826232377E-4</c:v>
                </c:pt>
                <c:pt idx="235">
                  <c:v>3.6029822019715006E-4</c:v>
                </c:pt>
                <c:pt idx="236">
                  <c:v>4.9159396677219672E-4</c:v>
                </c:pt>
                <c:pt idx="237">
                  <c:v>6.1017641377560886E-4</c:v>
                </c:pt>
                <c:pt idx="238">
                  <c:v>1.6357759384671956E-4</c:v>
                </c:pt>
                <c:pt idx="239">
                  <c:v>5.4919513076719041E-4</c:v>
                </c:pt>
                <c:pt idx="240">
                  <c:v>2.0098561179910491E-4</c:v>
                </c:pt>
                <c:pt idx="241">
                  <c:v>7.5612450940910534E-4</c:v>
                </c:pt>
                <c:pt idx="242">
                  <c:v>8.1185914737442764E-5</c:v>
                </c:pt>
                <c:pt idx="243">
                  <c:v>2.0319357778165591E-4</c:v>
                </c:pt>
                <c:pt idx="244">
                  <c:v>1.6213129055190585E-5</c:v>
                </c:pt>
                <c:pt idx="245">
                  <c:v>3.6084126914314243E-4</c:v>
                </c:pt>
                <c:pt idx="246">
                  <c:v>4.6696446582938906E-4</c:v>
                </c:pt>
                <c:pt idx="247">
                  <c:v>3.1051407119778E-4</c:v>
                </c:pt>
                <c:pt idx="248">
                  <c:v>5.837201868857672E-4</c:v>
                </c:pt>
                <c:pt idx="249">
                  <c:v>3.5066345948702555E-4</c:v>
                </c:pt>
                <c:pt idx="250">
                  <c:v>3.4519493158288305E-4</c:v>
                </c:pt>
                <c:pt idx="251">
                  <c:v>2.9919846053215048E-4</c:v>
                </c:pt>
                <c:pt idx="252">
                  <c:v>4.1415541316388324E-4</c:v>
                </c:pt>
                <c:pt idx="253">
                  <c:v>4.4060027878720104E-4</c:v>
                </c:pt>
                <c:pt idx="254">
                  <c:v>3.5472202974837805E-4</c:v>
                </c:pt>
                <c:pt idx="255">
                  <c:v>5.6572217111582591E-5</c:v>
                </c:pt>
                <c:pt idx="256">
                  <c:v>7.5071455923028262E-4</c:v>
                </c:pt>
                <c:pt idx="257">
                  <c:v>2.6128272793898984E-4</c:v>
                </c:pt>
                <c:pt idx="258">
                  <c:v>2.9243022736297358E-3</c:v>
                </c:pt>
                <c:pt idx="259">
                  <c:v>4.8986764023509306E-3</c:v>
                </c:pt>
                <c:pt idx="260">
                  <c:v>6.6860859641216675E-3</c:v>
                </c:pt>
                <c:pt idx="261">
                  <c:v>8.0712664267846151E-3</c:v>
                </c:pt>
                <c:pt idx="262">
                  <c:v>1.1062955021142221E-2</c:v>
                </c:pt>
                <c:pt idx="263">
                  <c:v>1.2360715337585648E-2</c:v>
                </c:pt>
                <c:pt idx="264">
                  <c:v>1.4828286042588045E-2</c:v>
                </c:pt>
                <c:pt idx="265">
                  <c:v>1.7535060557737882E-2</c:v>
                </c:pt>
                <c:pt idx="266">
                  <c:v>1.9450651988933365E-2</c:v>
                </c:pt>
                <c:pt idx="267">
                  <c:v>2.2756976665386241E-2</c:v>
                </c:pt>
                <c:pt idx="268">
                  <c:v>2.4315806824282409E-2</c:v>
                </c:pt>
                <c:pt idx="269">
                  <c:v>2.6158000268031507E-2</c:v>
                </c:pt>
                <c:pt idx="270">
                  <c:v>2.7697570454432177E-2</c:v>
                </c:pt>
                <c:pt idx="271">
                  <c:v>2.9431545395383372E-2</c:v>
                </c:pt>
                <c:pt idx="272">
                  <c:v>3.0899280817952242E-2</c:v>
                </c:pt>
                <c:pt idx="273">
                  <c:v>3.1926529887839228E-2</c:v>
                </c:pt>
                <c:pt idx="274">
                  <c:v>3.1953038643340183E-2</c:v>
                </c:pt>
                <c:pt idx="275">
                  <c:v>3.1579751376625782E-2</c:v>
                </c:pt>
                <c:pt idx="276">
                  <c:v>3.2381226812060078E-2</c:v>
                </c:pt>
                <c:pt idx="277">
                  <c:v>3.059853392097615E-2</c:v>
                </c:pt>
                <c:pt idx="278">
                  <c:v>3.0402619995256876E-2</c:v>
                </c:pt>
                <c:pt idx="279">
                  <c:v>2.8332891371641401E-2</c:v>
                </c:pt>
                <c:pt idx="280">
                  <c:v>2.6524984796954566E-2</c:v>
                </c:pt>
                <c:pt idx="281">
                  <c:v>2.4974754925967468E-2</c:v>
                </c:pt>
                <c:pt idx="282">
                  <c:v>2.2843541953816011E-2</c:v>
                </c:pt>
                <c:pt idx="283">
                  <c:v>1.881242897778241E-2</c:v>
                </c:pt>
                <c:pt idx="284">
                  <c:v>1.6995476194475823E-2</c:v>
                </c:pt>
                <c:pt idx="285">
                  <c:v>1.5535632417285032E-2</c:v>
                </c:pt>
                <c:pt idx="286">
                  <c:v>1.2813069373968797E-2</c:v>
                </c:pt>
                <c:pt idx="287">
                  <c:v>1.1192018615591501E-2</c:v>
                </c:pt>
                <c:pt idx="288">
                  <c:v>8.1647222476320253E-3</c:v>
                </c:pt>
                <c:pt idx="289">
                  <c:v>5.4128016659439676E-3</c:v>
                </c:pt>
                <c:pt idx="290">
                  <c:v>3.7936042648620181E-3</c:v>
                </c:pt>
                <c:pt idx="291">
                  <c:v>2.1075752974383083E-3</c:v>
                </c:pt>
                <c:pt idx="292">
                  <c:v>1.2152169358230801E-3</c:v>
                </c:pt>
                <c:pt idx="293">
                  <c:v>3.5311943749002797E-4</c:v>
                </c:pt>
                <c:pt idx="294">
                  <c:v>2.4594337148896631E-4</c:v>
                </c:pt>
                <c:pt idx="295">
                  <c:v>3.0182832301442632E-4</c:v>
                </c:pt>
                <c:pt idx="296">
                  <c:v>7.6011295307647805E-4</c:v>
                </c:pt>
                <c:pt idx="297">
                  <c:v>2.3830095564500092E-4</c:v>
                </c:pt>
                <c:pt idx="298">
                  <c:v>8.7362899201816281E-4</c:v>
                </c:pt>
                <c:pt idx="299">
                  <c:v>9.3149080110723598E-4</c:v>
                </c:pt>
                <c:pt idx="300">
                  <c:v>3.5605009002120301E-4</c:v>
                </c:pt>
                <c:pt idx="301">
                  <c:v>2.1910322795960075E-4</c:v>
                </c:pt>
                <c:pt idx="302">
                  <c:v>1.1091072627702887E-4</c:v>
                </c:pt>
                <c:pt idx="303">
                  <c:v>3.1419722247353504E-4</c:v>
                </c:pt>
                <c:pt idx="304">
                  <c:v>1.9890264548393175E-5</c:v>
                </c:pt>
                <c:pt idx="305">
                  <c:v>2.7130554569754239E-4</c:v>
                </c:pt>
                <c:pt idx="306">
                  <c:v>7.6429514058604911E-4</c:v>
                </c:pt>
                <c:pt idx="307">
                  <c:v>3.8446535804205191E-4</c:v>
                </c:pt>
                <c:pt idx="308">
                  <c:v>8.9450634824528492E-4</c:v>
                </c:pt>
                <c:pt idx="309">
                  <c:v>6.592855069932253E-4</c:v>
                </c:pt>
                <c:pt idx="310">
                  <c:v>7.0384563842044922E-5</c:v>
                </c:pt>
                <c:pt idx="311">
                  <c:v>1.2991843147275981E-4</c:v>
                </c:pt>
                <c:pt idx="312">
                  <c:v>5.1962646011326783E-4</c:v>
                </c:pt>
                <c:pt idx="313">
                  <c:v>6.107877886653288E-4</c:v>
                </c:pt>
                <c:pt idx="314">
                  <c:v>7.6444484899233778E-4</c:v>
                </c:pt>
                <c:pt idx="315">
                  <c:v>5.4131863671769381E-4</c:v>
                </c:pt>
                <c:pt idx="316">
                  <c:v>5.6308334617866367E-4</c:v>
                </c:pt>
                <c:pt idx="317">
                  <c:v>8.7671332241647329E-4</c:v>
                </c:pt>
                <c:pt idx="318">
                  <c:v>9.8885693693559853E-4</c:v>
                </c:pt>
                <c:pt idx="319">
                  <c:v>7.5798386195651164E-4</c:v>
                </c:pt>
                <c:pt idx="320">
                  <c:v>2.6790454532453407E-3</c:v>
                </c:pt>
                <c:pt idx="321">
                  <c:v>3.3902409007084437E-3</c:v>
                </c:pt>
                <c:pt idx="322">
                  <c:v>5.2623841932787152E-3</c:v>
                </c:pt>
                <c:pt idx="323">
                  <c:v>8.4335048753788229E-3</c:v>
                </c:pt>
                <c:pt idx="324">
                  <c:v>1.0978284495539441E-2</c:v>
                </c:pt>
                <c:pt idx="325">
                  <c:v>1.3071857586144006E-2</c:v>
                </c:pt>
                <c:pt idx="326">
                  <c:v>1.450449213810022E-2</c:v>
                </c:pt>
                <c:pt idx="327">
                  <c:v>1.7922382294534342E-2</c:v>
                </c:pt>
                <c:pt idx="328">
                  <c:v>1.9126329354847007E-2</c:v>
                </c:pt>
                <c:pt idx="329">
                  <c:v>2.3045553244700805E-2</c:v>
                </c:pt>
                <c:pt idx="330">
                  <c:v>2.4923927814594429E-2</c:v>
                </c:pt>
                <c:pt idx="331">
                  <c:v>2.6059945056886202E-2</c:v>
                </c:pt>
                <c:pt idx="332">
                  <c:v>2.7751573349141849E-2</c:v>
                </c:pt>
                <c:pt idx="333">
                  <c:v>2.9130599365750989E-2</c:v>
                </c:pt>
                <c:pt idx="334">
                  <c:v>2.8459723838149716E-2</c:v>
                </c:pt>
                <c:pt idx="335">
                  <c:v>2.9533289094087825E-2</c:v>
                </c:pt>
                <c:pt idx="336">
                  <c:v>2.9709027844880005E-2</c:v>
                </c:pt>
                <c:pt idx="337">
                  <c:v>3.0018448064827712E-2</c:v>
                </c:pt>
                <c:pt idx="338">
                  <c:v>2.8116637026807972E-2</c:v>
                </c:pt>
                <c:pt idx="339">
                  <c:v>2.7145150119816309E-2</c:v>
                </c:pt>
                <c:pt idx="340">
                  <c:v>2.5487266513136552E-2</c:v>
                </c:pt>
                <c:pt idx="341">
                  <c:v>2.3559356927940603E-2</c:v>
                </c:pt>
                <c:pt idx="342">
                  <c:v>2.2132794652849751E-2</c:v>
                </c:pt>
                <c:pt idx="343">
                  <c:v>1.9349750142842514E-2</c:v>
                </c:pt>
                <c:pt idx="344">
                  <c:v>1.8315081192261745E-2</c:v>
                </c:pt>
                <c:pt idx="345">
                  <c:v>1.4805359413877167E-2</c:v>
                </c:pt>
                <c:pt idx="346">
                  <c:v>1.3369561522276033E-2</c:v>
                </c:pt>
                <c:pt idx="347">
                  <c:v>1.1503440602011018E-2</c:v>
                </c:pt>
                <c:pt idx="348">
                  <c:v>7.8879820702093296E-3</c:v>
                </c:pt>
                <c:pt idx="349">
                  <c:v>5.431260369861142E-3</c:v>
                </c:pt>
                <c:pt idx="350">
                  <c:v>3.4999890980163171E-3</c:v>
                </c:pt>
                <c:pt idx="351">
                  <c:v>2.950322817611469E-3</c:v>
                </c:pt>
                <c:pt idx="352">
                  <c:v>9.6950814414718323E-4</c:v>
                </c:pt>
                <c:pt idx="353">
                  <c:v>6.4119916098247449E-4</c:v>
                </c:pt>
                <c:pt idx="354">
                  <c:v>3.8552550339128439E-4</c:v>
                </c:pt>
                <c:pt idx="355">
                  <c:v>1.5345000239405348E-5</c:v>
                </c:pt>
                <c:pt idx="356">
                  <c:v>9.6297572058449282E-4</c:v>
                </c:pt>
                <c:pt idx="357">
                  <c:v>1.2676481388624881E-4</c:v>
                </c:pt>
                <c:pt idx="358">
                  <c:v>9.7819536480073677E-4</c:v>
                </c:pt>
                <c:pt idx="359">
                  <c:v>7.7141164722943579E-4</c:v>
                </c:pt>
                <c:pt idx="360">
                  <c:v>1.2924936420804519E-4</c:v>
                </c:pt>
                <c:pt idx="361">
                  <c:v>2.173355004204289E-4</c:v>
                </c:pt>
                <c:pt idx="362">
                  <c:v>2.2189447583520613E-4</c:v>
                </c:pt>
                <c:pt idx="363">
                  <c:v>2.8714501865731104E-4</c:v>
                </c:pt>
                <c:pt idx="364">
                  <c:v>2.2787970966693601E-4</c:v>
                </c:pt>
                <c:pt idx="365">
                  <c:v>3.1528999288978852E-4</c:v>
                </c:pt>
                <c:pt idx="366">
                  <c:v>3.8614199867258777E-4</c:v>
                </c:pt>
                <c:pt idx="367">
                  <c:v>3.1372160518173642E-4</c:v>
                </c:pt>
                <c:pt idx="368">
                  <c:v>4.42106306523596E-4</c:v>
                </c:pt>
                <c:pt idx="369">
                  <c:v>3.026514988938136E-4</c:v>
                </c:pt>
                <c:pt idx="370">
                  <c:v>5.2513267845063344E-4</c:v>
                </c:pt>
                <c:pt idx="371">
                  <c:v>8.7058390565715232E-4</c:v>
                </c:pt>
                <c:pt idx="372">
                  <c:v>1.9518206521268284E-4</c:v>
                </c:pt>
                <c:pt idx="373">
                  <c:v>7.1528658410357289E-4</c:v>
                </c:pt>
                <c:pt idx="374">
                  <c:v>2.5193965023137305E-4</c:v>
                </c:pt>
                <c:pt idx="375">
                  <c:v>4.8187870744702374E-4</c:v>
                </c:pt>
                <c:pt idx="376">
                  <c:v>4.8946800790493935E-4</c:v>
                </c:pt>
                <c:pt idx="377">
                  <c:v>3.7682063517008616E-4</c:v>
                </c:pt>
                <c:pt idx="378">
                  <c:v>5.585514715774299E-4</c:v>
                </c:pt>
                <c:pt idx="379">
                  <c:v>7.4102509947299031E-5</c:v>
                </c:pt>
                <c:pt idx="380">
                  <c:v>5.2513535140230235E-5</c:v>
                </c:pt>
                <c:pt idx="381">
                  <c:v>4.0758050608562187E-4</c:v>
                </c:pt>
                <c:pt idx="382">
                  <c:v>2.7730360025762265E-3</c:v>
                </c:pt>
                <c:pt idx="383">
                  <c:v>4.2884257495621903E-3</c:v>
                </c:pt>
                <c:pt idx="384">
                  <c:v>5.5130552003689066E-3</c:v>
                </c:pt>
                <c:pt idx="385">
                  <c:v>7.6268306644999406E-3</c:v>
                </c:pt>
                <c:pt idx="386">
                  <c:v>1.1632280513099186E-2</c:v>
                </c:pt>
                <c:pt idx="387">
                  <c:v>1.381052522007379E-2</c:v>
                </c:pt>
                <c:pt idx="388">
                  <c:v>1.5498925616827993E-2</c:v>
                </c:pt>
                <c:pt idx="389">
                  <c:v>1.7873554805454848E-2</c:v>
                </c:pt>
                <c:pt idx="390">
                  <c:v>2.0761530518166708E-2</c:v>
                </c:pt>
                <c:pt idx="391">
                  <c:v>2.2049336573733119E-2</c:v>
                </c:pt>
                <c:pt idx="392">
                  <c:v>2.3245797787425745E-2</c:v>
                </c:pt>
                <c:pt idx="393">
                  <c:v>2.5166089749391767E-2</c:v>
                </c:pt>
                <c:pt idx="394">
                  <c:v>2.6484115653857793E-2</c:v>
                </c:pt>
                <c:pt idx="395">
                  <c:v>2.8343222449130005E-2</c:v>
                </c:pt>
                <c:pt idx="396">
                  <c:v>2.7794813245375402E-2</c:v>
                </c:pt>
                <c:pt idx="397">
                  <c:v>2.7078490121109088E-2</c:v>
                </c:pt>
                <c:pt idx="398">
                  <c:v>2.765613859663785E-2</c:v>
                </c:pt>
                <c:pt idx="399">
                  <c:v>2.6130661981477458E-2</c:v>
                </c:pt>
                <c:pt idx="400">
                  <c:v>2.5070769741675682E-2</c:v>
                </c:pt>
                <c:pt idx="401">
                  <c:v>2.4295390435347702E-2</c:v>
                </c:pt>
                <c:pt idx="402">
                  <c:v>2.2901247722057202E-2</c:v>
                </c:pt>
                <c:pt idx="403">
                  <c:v>1.9890486933368548E-2</c:v>
                </c:pt>
                <c:pt idx="404">
                  <c:v>1.719776622754509E-2</c:v>
                </c:pt>
                <c:pt idx="405">
                  <c:v>1.5175882870746038E-2</c:v>
                </c:pt>
                <c:pt idx="406">
                  <c:v>1.3709544595750087E-2</c:v>
                </c:pt>
                <c:pt idx="407">
                  <c:v>1.0737291565995798E-2</c:v>
                </c:pt>
                <c:pt idx="408">
                  <c:v>7.925309909996292E-3</c:v>
                </c:pt>
                <c:pt idx="409">
                  <c:v>5.5481163536600028E-3</c:v>
                </c:pt>
                <c:pt idx="410">
                  <c:v>4.4857294610864762E-3</c:v>
                </c:pt>
                <c:pt idx="411">
                  <c:v>2.8852823309363763E-3</c:v>
                </c:pt>
                <c:pt idx="412">
                  <c:v>1.7023366189251976E-4</c:v>
                </c:pt>
                <c:pt idx="413">
                  <c:v>4.0751060816780651E-4</c:v>
                </c:pt>
                <c:pt idx="414">
                  <c:v>3.0364216385581289E-4</c:v>
                </c:pt>
                <c:pt idx="415">
                  <c:v>4.5332848568779502E-4</c:v>
                </c:pt>
                <c:pt idx="416">
                  <c:v>9.9394248713091768E-4</c:v>
                </c:pt>
                <c:pt idx="417">
                  <c:v>7.7323004338672127E-4</c:v>
                </c:pt>
                <c:pt idx="418">
                  <c:v>3.704721746134455E-4</c:v>
                </c:pt>
                <c:pt idx="419">
                  <c:v>2.0206391109643299E-4</c:v>
                </c:pt>
                <c:pt idx="420">
                  <c:v>7.0110886411266248E-4</c:v>
                </c:pt>
                <c:pt idx="421">
                  <c:v>1.9110284334567166E-4</c:v>
                </c:pt>
                <c:pt idx="422">
                  <c:v>9.4375504823462564E-5</c:v>
                </c:pt>
                <c:pt idx="423">
                  <c:v>9.6247549610125032E-4</c:v>
                </c:pt>
                <c:pt idx="424">
                  <c:v>4.8533045709949011E-4</c:v>
                </c:pt>
                <c:pt idx="425">
                  <c:v>6.4961567409106647E-4</c:v>
                </c:pt>
                <c:pt idx="426">
                  <c:v>7.8505581342144944E-4</c:v>
                </c:pt>
                <c:pt idx="427">
                  <c:v>7.0800402915815737E-4</c:v>
                </c:pt>
                <c:pt idx="428">
                  <c:v>8.6866581959010836E-4</c:v>
                </c:pt>
                <c:pt idx="429">
                  <c:v>7.5174206784318887E-4</c:v>
                </c:pt>
                <c:pt idx="430">
                  <c:v>2.0755661940168225E-4</c:v>
                </c:pt>
                <c:pt idx="431">
                  <c:v>2.2235317888807105E-4</c:v>
                </c:pt>
                <c:pt idx="432">
                  <c:v>5.6614962493239938E-5</c:v>
                </c:pt>
                <c:pt idx="433">
                  <c:v>1.6498810716230729E-4</c:v>
                </c:pt>
                <c:pt idx="434">
                  <c:v>9.4742168650938747E-4</c:v>
                </c:pt>
                <c:pt idx="435">
                  <c:v>8.3694454844841727E-4</c:v>
                </c:pt>
                <c:pt idx="436">
                  <c:v>9.6425540019491054E-4</c:v>
                </c:pt>
                <c:pt idx="437">
                  <c:v>9.1000091732128436E-4</c:v>
                </c:pt>
                <c:pt idx="438">
                  <c:v>1.8912484415147386E-4</c:v>
                </c:pt>
                <c:pt idx="439">
                  <c:v>1.1883295644954352E-4</c:v>
                </c:pt>
                <c:pt idx="440">
                  <c:v>4.5542846706769752E-4</c:v>
                </c:pt>
                <c:pt idx="441">
                  <c:v>8.9972975333868792E-4</c:v>
                </c:pt>
                <c:pt idx="442">
                  <c:v>3.7187061500236647E-4</c:v>
                </c:pt>
                <c:pt idx="443">
                  <c:v>8.6760454144853207E-4</c:v>
                </c:pt>
                <c:pt idx="444">
                  <c:v>1.9292144768570153E-3</c:v>
                </c:pt>
                <c:pt idx="445">
                  <c:v>4.0409374664116182E-3</c:v>
                </c:pt>
                <c:pt idx="446">
                  <c:v>5.6162667459029991E-3</c:v>
                </c:pt>
                <c:pt idx="447">
                  <c:v>9.6210534372404462E-3</c:v>
                </c:pt>
                <c:pt idx="448">
                  <c:v>1.1791304285035343E-2</c:v>
                </c:pt>
                <c:pt idx="449">
                  <c:v>1.4763600902035445E-2</c:v>
                </c:pt>
                <c:pt idx="450">
                  <c:v>1.7101233509483171E-2</c:v>
                </c:pt>
                <c:pt idx="451">
                  <c:v>1.8012037034851859E-2</c:v>
                </c:pt>
                <c:pt idx="452">
                  <c:v>2.0606963083183948E-2</c:v>
                </c:pt>
                <c:pt idx="453">
                  <c:v>2.1208192151019125E-2</c:v>
                </c:pt>
                <c:pt idx="454">
                  <c:v>2.3385291962305689E-2</c:v>
                </c:pt>
                <c:pt idx="455">
                  <c:v>2.5171481916697828E-2</c:v>
                </c:pt>
                <c:pt idx="456">
                  <c:v>2.4490517146265125E-2</c:v>
                </c:pt>
                <c:pt idx="457">
                  <c:v>2.5397655579725058E-2</c:v>
                </c:pt>
                <c:pt idx="458">
                  <c:v>2.4921143094424385E-2</c:v>
                </c:pt>
                <c:pt idx="459">
                  <c:v>2.5655044465171164E-2</c:v>
                </c:pt>
                <c:pt idx="460">
                  <c:v>2.4497518594136094E-2</c:v>
                </c:pt>
                <c:pt idx="461">
                  <c:v>2.4332418212888209E-2</c:v>
                </c:pt>
                <c:pt idx="462">
                  <c:v>2.2841084337494013E-2</c:v>
                </c:pt>
                <c:pt idx="463">
                  <c:v>1.9341585634937947E-2</c:v>
                </c:pt>
                <c:pt idx="464">
                  <c:v>1.8551836734638154E-2</c:v>
                </c:pt>
                <c:pt idx="465">
                  <c:v>1.623275932399524E-2</c:v>
                </c:pt>
                <c:pt idx="466">
                  <c:v>1.3285951960821144E-2</c:v>
                </c:pt>
                <c:pt idx="467">
                  <c:v>1.1852742805350818E-2</c:v>
                </c:pt>
                <c:pt idx="468">
                  <c:v>8.4602638214764866E-3</c:v>
                </c:pt>
                <c:pt idx="469">
                  <c:v>5.6942107044190499E-3</c:v>
                </c:pt>
                <c:pt idx="470">
                  <c:v>5.1880992126162803E-3</c:v>
                </c:pt>
                <c:pt idx="471">
                  <c:v>2.364683652542689E-3</c:v>
                </c:pt>
                <c:pt idx="472">
                  <c:v>9.9395348797575315E-6</c:v>
                </c:pt>
                <c:pt idx="473">
                  <c:v>9.1309991477292116E-4</c:v>
                </c:pt>
                <c:pt idx="474">
                  <c:v>1.0736810007623283E-4</c:v>
                </c:pt>
                <c:pt idx="475">
                  <c:v>9.9749008664019542E-4</c:v>
                </c:pt>
                <c:pt idx="476">
                  <c:v>4.0148228552670264E-4</c:v>
                </c:pt>
                <c:pt idx="477">
                  <c:v>8.7399411560938134E-4</c:v>
                </c:pt>
                <c:pt idx="478">
                  <c:v>2.6929308635822497E-4</c:v>
                </c:pt>
                <c:pt idx="479">
                  <c:v>8.5234244276083545E-4</c:v>
                </c:pt>
                <c:pt idx="480">
                  <c:v>8.3360691245581953E-4</c:v>
                </c:pt>
                <c:pt idx="481">
                  <c:v>4.2703069994048069E-4</c:v>
                </c:pt>
                <c:pt idx="482">
                  <c:v>6.4581809121608863E-5</c:v>
                </c:pt>
                <c:pt idx="483">
                  <c:v>1.3041471833317002E-4</c:v>
                </c:pt>
                <c:pt idx="484">
                  <c:v>2.850308129401879E-4</c:v>
                </c:pt>
                <c:pt idx="485">
                  <c:v>6.9879126819931783E-4</c:v>
                </c:pt>
                <c:pt idx="486">
                  <c:v>3.1132883835976316E-4</c:v>
                </c:pt>
                <c:pt idx="487">
                  <c:v>3.8734386881763818E-4</c:v>
                </c:pt>
                <c:pt idx="488">
                  <c:v>4.5779265483618321E-4</c:v>
                </c:pt>
                <c:pt idx="489">
                  <c:v>3.444516081306035E-4</c:v>
                </c:pt>
                <c:pt idx="490">
                  <c:v>4.3824899754058862E-4</c:v>
                </c:pt>
                <c:pt idx="491">
                  <c:v>6.6486083684059907E-4</c:v>
                </c:pt>
                <c:pt idx="492">
                  <c:v>9.7245227873731064E-4</c:v>
                </c:pt>
                <c:pt idx="493">
                  <c:v>6.60810324099138E-4</c:v>
                </c:pt>
                <c:pt idx="494">
                  <c:v>9.3048647939175525E-4</c:v>
                </c:pt>
                <c:pt idx="495">
                  <c:v>2.6628830187718246E-5</c:v>
                </c:pt>
                <c:pt idx="496">
                  <c:v>4.4882415592574916E-5</c:v>
                </c:pt>
                <c:pt idx="497">
                  <c:v>4.1993144554211011E-5</c:v>
                </c:pt>
                <c:pt idx="498">
                  <c:v>1.3247875353576626E-4</c:v>
                </c:pt>
                <c:pt idx="499">
                  <c:v>7.802644757482608E-4</c:v>
                </c:pt>
                <c:pt idx="500">
                  <c:v>8.7529883318403744E-4</c:v>
                </c:pt>
                <c:pt idx="501">
                  <c:v>7.075968583083981E-4</c:v>
                </c:pt>
                <c:pt idx="502">
                  <c:v>3.8014652760557353E-4</c:v>
                </c:pt>
                <c:pt idx="503">
                  <c:v>4.3365511883619281E-4</c:v>
                </c:pt>
                <c:pt idx="504">
                  <c:v>8.2377215556678608E-4</c:v>
                </c:pt>
                <c:pt idx="505">
                  <c:v>7.2946087850369104E-4</c:v>
                </c:pt>
                <c:pt idx="506">
                  <c:v>2.6327198922065872E-3</c:v>
                </c:pt>
                <c:pt idx="507">
                  <c:v>3.9932737932744542E-3</c:v>
                </c:pt>
                <c:pt idx="508">
                  <c:v>6.7179091600302922E-3</c:v>
                </c:pt>
                <c:pt idx="509">
                  <c:v>9.3636922658561356E-3</c:v>
                </c:pt>
                <c:pt idx="510">
                  <c:v>1.157032976748835E-2</c:v>
                </c:pt>
                <c:pt idx="511">
                  <c:v>1.4369311593893723E-2</c:v>
                </c:pt>
                <c:pt idx="512">
                  <c:v>1.641787452755274E-2</c:v>
                </c:pt>
                <c:pt idx="513">
                  <c:v>1.9098329900065308E-2</c:v>
                </c:pt>
                <c:pt idx="514">
                  <c:v>2.0786871266572932E-2</c:v>
                </c:pt>
                <c:pt idx="515">
                  <c:v>2.1101132168816202E-2</c:v>
                </c:pt>
                <c:pt idx="516">
                  <c:v>2.2912933466574869E-2</c:v>
                </c:pt>
                <c:pt idx="517">
                  <c:v>2.3534865921679898E-2</c:v>
                </c:pt>
                <c:pt idx="518">
                  <c:v>2.3043021687968554E-2</c:v>
                </c:pt>
                <c:pt idx="519">
                  <c:v>2.4540857602899951E-2</c:v>
                </c:pt>
                <c:pt idx="520">
                  <c:v>2.439931872319781E-2</c:v>
                </c:pt>
                <c:pt idx="521">
                  <c:v>2.1765058752684273E-2</c:v>
                </c:pt>
                <c:pt idx="522">
                  <c:v>2.2239628133914401E-2</c:v>
                </c:pt>
                <c:pt idx="523">
                  <c:v>2.0254392942735466E-2</c:v>
                </c:pt>
                <c:pt idx="524">
                  <c:v>1.9077158096371442E-2</c:v>
                </c:pt>
                <c:pt idx="525">
                  <c:v>1.6647795004917986E-2</c:v>
                </c:pt>
                <c:pt idx="526">
                  <c:v>1.316516696203949E-2</c:v>
                </c:pt>
                <c:pt idx="527">
                  <c:v>1.1772842717521695E-2</c:v>
                </c:pt>
                <c:pt idx="528">
                  <c:v>1.0195722307682658E-2</c:v>
                </c:pt>
                <c:pt idx="529">
                  <c:v>6.9230715505668094E-3</c:v>
                </c:pt>
                <c:pt idx="530">
                  <c:v>4.6733614609239908E-3</c:v>
                </c:pt>
                <c:pt idx="531">
                  <c:v>1.7945926666316204E-3</c:v>
                </c:pt>
                <c:pt idx="532">
                  <c:v>1.5548773431460819E-4</c:v>
                </c:pt>
                <c:pt idx="533">
                  <c:v>5.8261138421402498E-4</c:v>
                </c:pt>
                <c:pt idx="534">
                  <c:v>5.7652508494761094E-4</c:v>
                </c:pt>
                <c:pt idx="535">
                  <c:v>2.8373149630137642E-4</c:v>
                </c:pt>
                <c:pt idx="536">
                  <c:v>2.7545925813488947E-5</c:v>
                </c:pt>
                <c:pt idx="537">
                  <c:v>5.3180034393873429E-4</c:v>
                </c:pt>
                <c:pt idx="538">
                  <c:v>1.5579468535763843E-4</c:v>
                </c:pt>
                <c:pt idx="539">
                  <c:v>6.2695145706997759E-5</c:v>
                </c:pt>
                <c:pt idx="540">
                  <c:v>9.8938379818466868E-4</c:v>
                </c:pt>
                <c:pt idx="541">
                  <c:v>8.3807883395458E-4</c:v>
                </c:pt>
                <c:pt idx="542">
                  <c:v>6.6280588853852979E-4</c:v>
                </c:pt>
                <c:pt idx="543">
                  <c:v>5.7614266296653733E-4</c:v>
                </c:pt>
                <c:pt idx="544">
                  <c:v>8.1545504228923351E-4</c:v>
                </c:pt>
                <c:pt idx="545">
                  <c:v>3.4360034526872079E-4</c:v>
                </c:pt>
                <c:pt idx="546">
                  <c:v>9.7779299674005324E-4</c:v>
                </c:pt>
                <c:pt idx="547">
                  <c:v>7.108092073558692E-4</c:v>
                </c:pt>
                <c:pt idx="548">
                  <c:v>9.3646008270248078E-4</c:v>
                </c:pt>
                <c:pt idx="549">
                  <c:v>7.052193791968009E-4</c:v>
                </c:pt>
                <c:pt idx="550">
                  <c:v>8.4890094475092753E-4</c:v>
                </c:pt>
                <c:pt idx="551">
                  <c:v>2.1486852328617733E-4</c:v>
                </c:pt>
                <c:pt idx="552">
                  <c:v>3.6986144880839711E-4</c:v>
                </c:pt>
                <c:pt idx="553">
                  <c:v>5.6150247442559339E-4</c:v>
                </c:pt>
                <c:pt idx="554">
                  <c:v>6.2502668690776135E-4</c:v>
                </c:pt>
                <c:pt idx="555">
                  <c:v>8.4642877806414966E-4</c:v>
                </c:pt>
                <c:pt idx="556">
                  <c:v>6.5872323985108588E-4</c:v>
                </c:pt>
                <c:pt idx="557">
                  <c:v>8.7989797626597999E-4</c:v>
                </c:pt>
                <c:pt idx="558">
                  <c:v>2.8885679178683205E-4</c:v>
                </c:pt>
                <c:pt idx="559">
                  <c:v>6.1359160605817568E-4</c:v>
                </c:pt>
                <c:pt idx="560">
                  <c:v>7.9803866086597668E-4</c:v>
                </c:pt>
                <c:pt idx="561">
                  <c:v>2.9675011062095795E-4</c:v>
                </c:pt>
                <c:pt idx="562">
                  <c:v>9.0384344533694569E-4</c:v>
                </c:pt>
                <c:pt idx="563">
                  <c:v>7.977834384479143E-4</c:v>
                </c:pt>
                <c:pt idx="564">
                  <c:v>8.7470947854585633E-5</c:v>
                </c:pt>
                <c:pt idx="565">
                  <c:v>9.264237561172207E-4</c:v>
                </c:pt>
                <c:pt idx="566">
                  <c:v>1.824618703279982E-4</c:v>
                </c:pt>
                <c:pt idx="567">
                  <c:v>5.5977880528330708E-4</c:v>
                </c:pt>
                <c:pt idx="568">
                  <c:v>2.5642510966863686E-3</c:v>
                </c:pt>
                <c:pt idx="569">
                  <c:v>4.2845683517518411E-3</c:v>
                </c:pt>
                <c:pt idx="570">
                  <c:v>7.7945880039250693E-3</c:v>
                </c:pt>
                <c:pt idx="571">
                  <c:v>9.7753176633460694E-3</c:v>
                </c:pt>
                <c:pt idx="572">
                  <c:v>1.1968953775977354E-2</c:v>
                </c:pt>
                <c:pt idx="573">
                  <c:v>1.3555180698452653E-2</c:v>
                </c:pt>
                <c:pt idx="574">
                  <c:v>1.5300372009973072E-2</c:v>
                </c:pt>
                <c:pt idx="575">
                  <c:v>1.8041533826596397E-2</c:v>
                </c:pt>
                <c:pt idx="576">
                  <c:v>2.01756568921043E-2</c:v>
                </c:pt>
                <c:pt idx="577">
                  <c:v>2.1543564370095702E-2</c:v>
                </c:pt>
                <c:pt idx="578">
                  <c:v>2.1347641235244571E-2</c:v>
                </c:pt>
                <c:pt idx="579">
                  <c:v>2.2459107951499163E-2</c:v>
                </c:pt>
                <c:pt idx="580">
                  <c:v>2.1721406127649251E-2</c:v>
                </c:pt>
                <c:pt idx="581">
                  <c:v>2.2309630940331438E-2</c:v>
                </c:pt>
                <c:pt idx="582">
                  <c:v>2.0255070372400305E-2</c:v>
                </c:pt>
                <c:pt idx="583">
                  <c:v>1.8851082687245571E-2</c:v>
                </c:pt>
                <c:pt idx="584">
                  <c:v>1.771750619557029E-2</c:v>
                </c:pt>
                <c:pt idx="585">
                  <c:v>1.6415097289523783E-2</c:v>
                </c:pt>
                <c:pt idx="586">
                  <c:v>1.5057447432273864E-2</c:v>
                </c:pt>
                <c:pt idx="587">
                  <c:v>1.2953914787184918E-2</c:v>
                </c:pt>
                <c:pt idx="588">
                  <c:v>1.0123941763105425E-2</c:v>
                </c:pt>
                <c:pt idx="589">
                  <c:v>7.5419219661356438E-3</c:v>
                </c:pt>
                <c:pt idx="590">
                  <c:v>5.6821106035047537E-3</c:v>
                </c:pt>
                <c:pt idx="591">
                  <c:v>3.3271991410512959E-3</c:v>
                </c:pt>
                <c:pt idx="592">
                  <c:v>3.0931987857900898E-4</c:v>
                </c:pt>
                <c:pt idx="593">
                  <c:v>6.6264410501505329E-4</c:v>
                </c:pt>
                <c:pt idx="594">
                  <c:v>7.061493751518641E-4</c:v>
                </c:pt>
                <c:pt idx="595">
                  <c:v>1.2034273752760251E-4</c:v>
                </c:pt>
                <c:pt idx="596">
                  <c:v>7.8882361122723952E-4</c:v>
                </c:pt>
                <c:pt idx="597">
                  <c:v>8.8625249838741546E-4</c:v>
                </c:pt>
                <c:pt idx="598">
                  <c:v>4.9208545123659948E-4</c:v>
                </c:pt>
                <c:pt idx="599">
                  <c:v>2.9959622758051911E-4</c:v>
                </c:pt>
                <c:pt idx="600">
                  <c:v>7.4419963718284909E-4</c:v>
                </c:pt>
                <c:pt idx="601">
                  <c:v>7.8489506323390268E-4</c:v>
                </c:pt>
                <c:pt idx="602">
                  <c:v>1.870673936225511E-4</c:v>
                </c:pt>
                <c:pt idx="603">
                  <c:v>9.9368827180370623E-4</c:v>
                </c:pt>
                <c:pt idx="604">
                  <c:v>4.2411526386022801E-5</c:v>
                </c:pt>
                <c:pt idx="605">
                  <c:v>5.0024241762955586E-4</c:v>
                </c:pt>
                <c:pt idx="606">
                  <c:v>4.6932986166516299E-4</c:v>
                </c:pt>
                <c:pt idx="607">
                  <c:v>8.8944233351246759E-4</c:v>
                </c:pt>
                <c:pt idx="608">
                  <c:v>8.1250939394215624E-4</c:v>
                </c:pt>
                <c:pt idx="609">
                  <c:v>8.8353880475717313E-4</c:v>
                </c:pt>
                <c:pt idx="610">
                  <c:v>5.8856238630975214E-4</c:v>
                </c:pt>
                <c:pt idx="611">
                  <c:v>4.4203042548474693E-4</c:v>
                </c:pt>
                <c:pt idx="612">
                  <c:v>6.6160914006205892E-4</c:v>
                </c:pt>
                <c:pt idx="613">
                  <c:v>4.5765053769300252E-4</c:v>
                </c:pt>
                <c:pt idx="614">
                  <c:v>6.8301446529988263E-4</c:v>
                </c:pt>
                <c:pt idx="615">
                  <c:v>1.2965171468053667E-4</c:v>
                </c:pt>
                <c:pt idx="616">
                  <c:v>8.1721593216456617E-4</c:v>
                </c:pt>
                <c:pt idx="617">
                  <c:v>5.1276622814823425E-5</c:v>
                </c:pt>
                <c:pt idx="618">
                  <c:v>2.3675281029589905E-4</c:v>
                </c:pt>
                <c:pt idx="619">
                  <c:v>6.0462255671572872E-4</c:v>
                </c:pt>
                <c:pt idx="620">
                  <c:v>6.1389092508335027E-4</c:v>
                </c:pt>
                <c:pt idx="621">
                  <c:v>2.8248166161533392E-4</c:v>
                </c:pt>
                <c:pt idx="622">
                  <c:v>6.329642157400161E-4</c:v>
                </c:pt>
                <c:pt idx="623">
                  <c:v>5.6163230761390392E-4</c:v>
                </c:pt>
                <c:pt idx="624">
                  <c:v>5.6722461393339117E-4</c:v>
                </c:pt>
                <c:pt idx="625">
                  <c:v>3.7776579992113238E-4</c:v>
                </c:pt>
                <c:pt idx="626">
                  <c:v>7.0112533778411484E-4</c:v>
                </c:pt>
                <c:pt idx="627">
                  <c:v>6.8324289881002405E-4</c:v>
                </c:pt>
                <c:pt idx="628">
                  <c:v>9.3770666363259599E-4</c:v>
                </c:pt>
                <c:pt idx="629">
                  <c:v>1.1888982643718283E-3</c:v>
                </c:pt>
                <c:pt idx="630">
                  <c:v>3.0381773010437485E-3</c:v>
                </c:pt>
                <c:pt idx="631">
                  <c:v>4.5698251453173289E-3</c:v>
                </c:pt>
                <c:pt idx="632">
                  <c:v>7.734158345332566E-3</c:v>
                </c:pt>
                <c:pt idx="633">
                  <c:v>9.3090156694921461E-3</c:v>
                </c:pt>
                <c:pt idx="634">
                  <c:v>1.1995102545411043E-2</c:v>
                </c:pt>
                <c:pt idx="635">
                  <c:v>1.415600793020394E-2</c:v>
                </c:pt>
                <c:pt idx="636">
                  <c:v>1.554611184080155E-2</c:v>
                </c:pt>
                <c:pt idx="637">
                  <c:v>1.7875413376184358E-2</c:v>
                </c:pt>
                <c:pt idx="638">
                  <c:v>1.9013609374173866E-2</c:v>
                </c:pt>
                <c:pt idx="639">
                  <c:v>1.9850483702648167E-2</c:v>
                </c:pt>
                <c:pt idx="640">
                  <c:v>1.9554546012250741E-2</c:v>
                </c:pt>
                <c:pt idx="641">
                  <c:v>2.0413743080295237E-2</c:v>
                </c:pt>
                <c:pt idx="642">
                  <c:v>1.9986112092202489E-2</c:v>
                </c:pt>
                <c:pt idx="643">
                  <c:v>1.8690166169214709E-2</c:v>
                </c:pt>
                <c:pt idx="644">
                  <c:v>1.8217476061535922E-2</c:v>
                </c:pt>
                <c:pt idx="645">
                  <c:v>1.67179583055201E-2</c:v>
                </c:pt>
                <c:pt idx="646">
                  <c:v>1.4454711996892999E-2</c:v>
                </c:pt>
                <c:pt idx="647">
                  <c:v>1.320999766137994E-2</c:v>
                </c:pt>
                <c:pt idx="648">
                  <c:v>9.8194775130648112E-3</c:v>
                </c:pt>
                <c:pt idx="649">
                  <c:v>7.1014125280541964E-3</c:v>
                </c:pt>
                <c:pt idx="650">
                  <c:v>6.31821045103811E-3</c:v>
                </c:pt>
                <c:pt idx="651">
                  <c:v>2.8574824314457469E-3</c:v>
                </c:pt>
                <c:pt idx="652">
                  <c:v>3.1519655265835702E-4</c:v>
                </c:pt>
                <c:pt idx="653">
                  <c:v>4.8215258977154081E-4</c:v>
                </c:pt>
                <c:pt idx="654">
                  <c:v>2.8907364562221746E-4</c:v>
                </c:pt>
                <c:pt idx="655">
                  <c:v>2.9854902133158684E-4</c:v>
                </c:pt>
                <c:pt idx="656">
                  <c:v>3.7831664647809985E-4</c:v>
                </c:pt>
                <c:pt idx="657">
                  <c:v>6.557801062928311E-4</c:v>
                </c:pt>
                <c:pt idx="658">
                  <c:v>9.6910478148763419E-4</c:v>
                </c:pt>
                <c:pt idx="659">
                  <c:v>4.8905481318285064E-4</c:v>
                </c:pt>
                <c:pt idx="660">
                  <c:v>2.2145628419855377E-4</c:v>
                </c:pt>
                <c:pt idx="661">
                  <c:v>6.2583078617512778E-4</c:v>
                </c:pt>
                <c:pt idx="662">
                  <c:v>6.0425897305185869E-4</c:v>
                </c:pt>
                <c:pt idx="663">
                  <c:v>3.9088942484637667E-4</c:v>
                </c:pt>
                <c:pt idx="664">
                  <c:v>3.1088506550139771E-4</c:v>
                </c:pt>
                <c:pt idx="665">
                  <c:v>3.9659470920792888E-4</c:v>
                </c:pt>
                <c:pt idx="666">
                  <c:v>3.263587497704758E-4</c:v>
                </c:pt>
                <c:pt idx="667">
                  <c:v>7.3842001721658422E-5</c:v>
                </c:pt>
                <c:pt idx="668">
                  <c:v>9.2305089418709852E-4</c:v>
                </c:pt>
                <c:pt idx="669">
                  <c:v>1.9469541122697952E-4</c:v>
                </c:pt>
                <c:pt idx="670">
                  <c:v>2.3674685690530466E-4</c:v>
                </c:pt>
                <c:pt idx="671">
                  <c:v>1.136504559087231E-4</c:v>
                </c:pt>
                <c:pt idx="672">
                  <c:v>3.9730682411064886E-4</c:v>
                </c:pt>
                <c:pt idx="673">
                  <c:v>8.4875351649509663E-4</c:v>
                </c:pt>
                <c:pt idx="674">
                  <c:v>7.8788692299102813E-4</c:v>
                </c:pt>
                <c:pt idx="675">
                  <c:v>1.1990128422218245E-4</c:v>
                </c:pt>
                <c:pt idx="676">
                  <c:v>7.2976551709048279E-4</c:v>
                </c:pt>
                <c:pt idx="677">
                  <c:v>3.5633319085131318E-4</c:v>
                </c:pt>
                <c:pt idx="678">
                  <c:v>5.0447167299708389E-4</c:v>
                </c:pt>
                <c:pt idx="679">
                  <c:v>6.5997315670331995E-5</c:v>
                </c:pt>
                <c:pt idx="680">
                  <c:v>8.6056375898285558E-4</c:v>
                </c:pt>
                <c:pt idx="681">
                  <c:v>2.0318274442649912E-4</c:v>
                </c:pt>
                <c:pt idx="682">
                  <c:v>7.0936620432602454E-4</c:v>
                </c:pt>
                <c:pt idx="683">
                  <c:v>9.1096710178604795E-4</c:v>
                </c:pt>
                <c:pt idx="684">
                  <c:v>7.6130147628138752E-4</c:v>
                </c:pt>
                <c:pt idx="685">
                  <c:v>8.8931478156692716E-4</c:v>
                </c:pt>
                <c:pt idx="686">
                  <c:v>6.1143832727967467E-4</c:v>
                </c:pt>
                <c:pt idx="687">
                  <c:v>2.4188645342064754E-4</c:v>
                </c:pt>
                <c:pt idx="688">
                  <c:v>4.9932670185454837E-5</c:v>
                </c:pt>
                <c:pt idx="689">
                  <c:v>6.032953659686123E-4</c:v>
                </c:pt>
                <c:pt idx="690">
                  <c:v>4.2264607222211099E-4</c:v>
                </c:pt>
                <c:pt idx="691">
                  <c:v>2.5809912831403244E-4</c:v>
                </c:pt>
                <c:pt idx="692">
                  <c:v>4.3371071912495524E-3</c:v>
                </c:pt>
                <c:pt idx="693">
                  <c:v>6.5320987438377042E-3</c:v>
                </c:pt>
                <c:pt idx="694">
                  <c:v>8.4046596506808149E-3</c:v>
                </c:pt>
                <c:pt idx="695">
                  <c:v>9.5698320259332611E-3</c:v>
                </c:pt>
                <c:pt idx="696">
                  <c:v>1.3202248413913428E-2</c:v>
                </c:pt>
                <c:pt idx="697">
                  <c:v>1.4772789943529225E-2</c:v>
                </c:pt>
                <c:pt idx="698">
                  <c:v>1.6425244260016323E-2</c:v>
                </c:pt>
                <c:pt idx="699">
                  <c:v>1.7433238606413222E-2</c:v>
                </c:pt>
                <c:pt idx="700">
                  <c:v>1.7243564022129627E-2</c:v>
                </c:pt>
                <c:pt idx="701">
                  <c:v>1.8289128898004135E-2</c:v>
                </c:pt>
                <c:pt idx="702">
                  <c:v>1.7788119065106061E-2</c:v>
                </c:pt>
                <c:pt idx="703">
                  <c:v>1.8257894487974036E-2</c:v>
                </c:pt>
                <c:pt idx="704">
                  <c:v>1.628323001033136E-2</c:v>
                </c:pt>
                <c:pt idx="705">
                  <c:v>1.5915695204199574E-2</c:v>
                </c:pt>
                <c:pt idx="706">
                  <c:v>1.4951772285488048E-2</c:v>
                </c:pt>
                <c:pt idx="707">
                  <c:v>1.2697767011845404E-2</c:v>
                </c:pt>
                <c:pt idx="708">
                  <c:v>9.8026885666419056E-3</c:v>
                </c:pt>
                <c:pt idx="709">
                  <c:v>8.6001880996364258E-3</c:v>
                </c:pt>
                <c:pt idx="710">
                  <c:v>5.2360755556547321E-3</c:v>
                </c:pt>
                <c:pt idx="711">
                  <c:v>3.8391725268733324E-3</c:v>
                </c:pt>
                <c:pt idx="712">
                  <c:v>4.9202470562243904E-4</c:v>
                </c:pt>
                <c:pt idx="713">
                  <c:v>5.5641886961010553E-4</c:v>
                </c:pt>
                <c:pt idx="714">
                  <c:v>7.0550364278560091E-4</c:v>
                </c:pt>
                <c:pt idx="715">
                  <c:v>3.5767182074680038E-4</c:v>
                </c:pt>
                <c:pt idx="716">
                  <c:v>1.7414088047342535E-4</c:v>
                </c:pt>
                <c:pt idx="717">
                  <c:v>9.8469044043432517E-4</c:v>
                </c:pt>
                <c:pt idx="718">
                  <c:v>4.928573026203953E-4</c:v>
                </c:pt>
                <c:pt idx="719">
                  <c:v>5.768472215758201E-4</c:v>
                </c:pt>
                <c:pt idx="720">
                  <c:v>1.2827808193733914E-4</c:v>
                </c:pt>
                <c:pt idx="721">
                  <c:v>5.9278257445116419E-4</c:v>
                </c:pt>
                <c:pt idx="722">
                  <c:v>5.6799420522007329E-5</c:v>
                </c:pt>
                <c:pt idx="723">
                  <c:v>6.0915196584610074E-4</c:v>
                </c:pt>
                <c:pt idx="724">
                  <c:v>6.6258132446197452E-4</c:v>
                </c:pt>
                <c:pt idx="725">
                  <c:v>5.4440441161378718E-4</c:v>
                </c:pt>
                <c:pt idx="726">
                  <c:v>7.8306582210917341E-5</c:v>
                </c:pt>
                <c:pt idx="727">
                  <c:v>9.2171153917950836E-5</c:v>
                </c:pt>
                <c:pt idx="728">
                  <c:v>8.4546862381831649E-4</c:v>
                </c:pt>
                <c:pt idx="729">
                  <c:v>1.1349474124862993E-5</c:v>
                </c:pt>
                <c:pt idx="730">
                  <c:v>1.9158308170340635E-4</c:v>
                </c:pt>
                <c:pt idx="731">
                  <c:v>6.307231983655574E-4</c:v>
                </c:pt>
                <c:pt idx="732">
                  <c:v>9.5806972160293399E-5</c:v>
                </c:pt>
                <c:pt idx="733">
                  <c:v>2.0334308447004398E-4</c:v>
                </c:pt>
                <c:pt idx="734">
                  <c:v>7.7125303243558315E-4</c:v>
                </c:pt>
                <c:pt idx="735">
                  <c:v>4.1171448566776505E-4</c:v>
                </c:pt>
                <c:pt idx="736">
                  <c:v>2.3422052943310236E-4</c:v>
                </c:pt>
                <c:pt idx="737">
                  <c:v>2.0738727272535736E-4</c:v>
                </c:pt>
                <c:pt idx="738">
                  <c:v>2.3792563615990936E-4</c:v>
                </c:pt>
                <c:pt idx="739">
                  <c:v>9.8054637720587927E-4</c:v>
                </c:pt>
                <c:pt idx="740">
                  <c:v>7.6294720756744862E-4</c:v>
                </c:pt>
                <c:pt idx="741">
                  <c:v>7.1167263313729324E-4</c:v>
                </c:pt>
                <c:pt idx="742">
                  <c:v>9.9962278760962545E-4</c:v>
                </c:pt>
                <c:pt idx="743">
                  <c:v>7.6010145965734171E-4</c:v>
                </c:pt>
                <c:pt idx="744">
                  <c:v>1.3046356150479355E-4</c:v>
                </c:pt>
                <c:pt idx="745">
                  <c:v>3.9245688804086855E-4</c:v>
                </c:pt>
                <c:pt idx="746">
                  <c:v>4.4301878737480174E-4</c:v>
                </c:pt>
                <c:pt idx="747">
                  <c:v>4.1326765464520462E-4</c:v>
                </c:pt>
                <c:pt idx="748">
                  <c:v>7.7010154337083295E-4</c:v>
                </c:pt>
                <c:pt idx="749">
                  <c:v>9.0868966789162597E-4</c:v>
                </c:pt>
                <c:pt idx="750">
                  <c:v>4.9523340643201042E-4</c:v>
                </c:pt>
                <c:pt idx="751">
                  <c:v>2.1633411565693758E-4</c:v>
                </c:pt>
                <c:pt idx="752">
                  <c:v>3.7245769575083854E-4</c:v>
                </c:pt>
                <c:pt idx="753">
                  <c:v>1.334151302310003E-3</c:v>
                </c:pt>
                <c:pt idx="754">
                  <c:v>3.3271515138901184E-3</c:v>
                </c:pt>
                <c:pt idx="755">
                  <c:v>6.3759231190936988E-3</c:v>
                </c:pt>
                <c:pt idx="756">
                  <c:v>7.9658880765580333E-3</c:v>
                </c:pt>
                <c:pt idx="757">
                  <c:v>1.0445584839898313E-2</c:v>
                </c:pt>
                <c:pt idx="758">
                  <c:v>1.1717509651544765E-2</c:v>
                </c:pt>
                <c:pt idx="759">
                  <c:v>1.2703281161280137E-2</c:v>
                </c:pt>
                <c:pt idx="760">
                  <c:v>1.3856074599363161E-2</c:v>
                </c:pt>
                <c:pt idx="761">
                  <c:v>1.4899888775861073E-2</c:v>
                </c:pt>
                <c:pt idx="762">
                  <c:v>1.6034418475004145E-2</c:v>
                </c:pt>
                <c:pt idx="763">
                  <c:v>1.5875376417121861E-2</c:v>
                </c:pt>
                <c:pt idx="764">
                  <c:v>1.5198333822418539E-2</c:v>
                </c:pt>
                <c:pt idx="765">
                  <c:v>1.383266743727128E-2</c:v>
                </c:pt>
                <c:pt idx="766">
                  <c:v>1.4252699166544496E-2</c:v>
                </c:pt>
                <c:pt idx="767">
                  <c:v>1.2941348011083063E-2</c:v>
                </c:pt>
                <c:pt idx="768">
                  <c:v>1.0811235631961943E-2</c:v>
                </c:pt>
                <c:pt idx="769">
                  <c:v>8.880007111746158E-3</c:v>
                </c:pt>
                <c:pt idx="770">
                  <c:v>5.6755128865357499E-3</c:v>
                </c:pt>
                <c:pt idx="771">
                  <c:v>4.6155898726916462E-3</c:v>
                </c:pt>
                <c:pt idx="772">
                  <c:v>1.8882688509361532E-3</c:v>
                </c:pt>
                <c:pt idx="773">
                  <c:v>4.9905047050281522E-4</c:v>
                </c:pt>
                <c:pt idx="774">
                  <c:v>4.1934785811148832E-4</c:v>
                </c:pt>
                <c:pt idx="775">
                  <c:v>1.8490209897837072E-4</c:v>
                </c:pt>
                <c:pt idx="776">
                  <c:v>9.8167849540980101E-4</c:v>
                </c:pt>
                <c:pt idx="777">
                  <c:v>3.850080713474117E-4</c:v>
                </c:pt>
                <c:pt idx="778">
                  <c:v>9.7263739971454927E-4</c:v>
                </c:pt>
                <c:pt idx="779">
                  <c:v>2.510993445031019E-4</c:v>
                </c:pt>
                <c:pt idx="780">
                  <c:v>6.3468574627337172E-4</c:v>
                </c:pt>
                <c:pt idx="781">
                  <c:v>3.9982771664329105E-4</c:v>
                </c:pt>
                <c:pt idx="782">
                  <c:v>5.4984041936058533E-4</c:v>
                </c:pt>
                <c:pt idx="783">
                  <c:v>8.1984270998833515E-4</c:v>
                </c:pt>
                <c:pt idx="784">
                  <c:v>4.0144781814906459E-4</c:v>
                </c:pt>
                <c:pt idx="785">
                  <c:v>5.9434511994432056E-4</c:v>
                </c:pt>
                <c:pt idx="786">
                  <c:v>3.0666199801768555E-5</c:v>
                </c:pt>
                <c:pt idx="787">
                  <c:v>5.8220364923749633E-4</c:v>
                </c:pt>
                <c:pt idx="788">
                  <c:v>1.5389831612699746E-4</c:v>
                </c:pt>
                <c:pt idx="789">
                  <c:v>6.857795556950068E-4</c:v>
                </c:pt>
                <c:pt idx="790">
                  <c:v>9.1831557012644535E-4</c:v>
                </c:pt>
                <c:pt idx="791">
                  <c:v>2.7486835081264797E-4</c:v>
                </c:pt>
                <c:pt idx="792">
                  <c:v>9.1558499105209954E-4</c:v>
                </c:pt>
                <c:pt idx="793">
                  <c:v>1.938673797441839E-6</c:v>
                </c:pt>
                <c:pt idx="794">
                  <c:v>8.7943941470171034E-4</c:v>
                </c:pt>
                <c:pt idx="795">
                  <c:v>6.0922136438151125E-4</c:v>
                </c:pt>
                <c:pt idx="796">
                  <c:v>2.6066140870457247E-5</c:v>
                </c:pt>
                <c:pt idx="797">
                  <c:v>4.3547907836098123E-4</c:v>
                </c:pt>
                <c:pt idx="798">
                  <c:v>9.7580521149673294E-4</c:v>
                </c:pt>
                <c:pt idx="799">
                  <c:v>5.5920188292123889E-4</c:v>
                </c:pt>
                <c:pt idx="800">
                  <c:v>8.9538812488615773E-4</c:v>
                </c:pt>
                <c:pt idx="801">
                  <c:v>5.9640597914370507E-4</c:v>
                </c:pt>
                <c:pt idx="802">
                  <c:v>7.9033765106787475E-4</c:v>
                </c:pt>
                <c:pt idx="803">
                  <c:v>5.5606829508670188E-4</c:v>
                </c:pt>
                <c:pt idx="804">
                  <c:v>1.9021079767010489E-4</c:v>
                </c:pt>
                <c:pt idx="805">
                  <c:v>9.9268002055246936E-4</c:v>
                </c:pt>
                <c:pt idx="806">
                  <c:v>7.7178869711592892E-4</c:v>
                </c:pt>
                <c:pt idx="807">
                  <c:v>1.4216149809162512E-4</c:v>
                </c:pt>
                <c:pt idx="808">
                  <c:v>5.6153433544908413E-4</c:v>
                </c:pt>
                <c:pt idx="809">
                  <c:v>4.8326122244720201E-4</c:v>
                </c:pt>
                <c:pt idx="810">
                  <c:v>4.1954705367108145E-4</c:v>
                </c:pt>
                <c:pt idx="811">
                  <c:v>9.29138114662984E-4</c:v>
                </c:pt>
                <c:pt idx="812">
                  <c:v>1.217278219737726E-4</c:v>
                </c:pt>
                <c:pt idx="813">
                  <c:v>4.3000072880309582E-4</c:v>
                </c:pt>
                <c:pt idx="814">
                  <c:v>9.5434517246224414E-4</c:v>
                </c:pt>
                <c:pt idx="815">
                  <c:v>1.8731105915652884E-3</c:v>
                </c:pt>
                <c:pt idx="816">
                  <c:v>3.9765116187838075E-3</c:v>
                </c:pt>
                <c:pt idx="817">
                  <c:v>7.1980283999328728E-3</c:v>
                </c:pt>
                <c:pt idx="818">
                  <c:v>9.1531835619445348E-3</c:v>
                </c:pt>
                <c:pt idx="819">
                  <c:v>1.0617274337132821E-2</c:v>
                </c:pt>
                <c:pt idx="820">
                  <c:v>1.2506712811654334E-2</c:v>
                </c:pt>
                <c:pt idx="821">
                  <c:v>1.3613823324672869E-2</c:v>
                </c:pt>
                <c:pt idx="822">
                  <c:v>1.3149441256051391E-2</c:v>
                </c:pt>
                <c:pt idx="823">
                  <c:v>1.4640486436676045E-2</c:v>
                </c:pt>
                <c:pt idx="824">
                  <c:v>1.4606153580771374E-2</c:v>
                </c:pt>
                <c:pt idx="825">
                  <c:v>1.2710027283814434E-2</c:v>
                </c:pt>
                <c:pt idx="826">
                  <c:v>1.167600720477531E-2</c:v>
                </c:pt>
                <c:pt idx="827">
                  <c:v>1.2329617620668389E-2</c:v>
                </c:pt>
                <c:pt idx="828">
                  <c:v>9.2260400090942735E-3</c:v>
                </c:pt>
                <c:pt idx="829">
                  <c:v>8.6278089372820201E-3</c:v>
                </c:pt>
                <c:pt idx="830">
                  <c:v>6.7970217857676145E-3</c:v>
                </c:pt>
                <c:pt idx="831">
                  <c:v>4.5373483327720131E-3</c:v>
                </c:pt>
                <c:pt idx="832">
                  <c:v>1.0979927645510651E-3</c:v>
                </c:pt>
                <c:pt idx="833">
                  <c:v>6.9293474655688573E-4</c:v>
                </c:pt>
                <c:pt idx="834">
                  <c:v>9.4421174200093533E-4</c:v>
                </c:pt>
                <c:pt idx="835">
                  <c:v>7.1401436502212029E-4</c:v>
                </c:pt>
                <c:pt idx="836">
                  <c:v>2.7912947562929927E-4</c:v>
                </c:pt>
                <c:pt idx="837">
                  <c:v>8.0539156410796642E-4</c:v>
                </c:pt>
                <c:pt idx="838">
                  <c:v>6.985574228912844E-5</c:v>
                </c:pt>
                <c:pt idx="839">
                  <c:v>5.3279634998398319E-4</c:v>
                </c:pt>
                <c:pt idx="840">
                  <c:v>9.1344158505603679E-4</c:v>
                </c:pt>
                <c:pt idx="841">
                  <c:v>5.8786137360042421E-4</c:v>
                </c:pt>
                <c:pt idx="842">
                  <c:v>7.3446496387241276E-4</c:v>
                </c:pt>
                <c:pt idx="843">
                  <c:v>3.4121408898180408E-4</c:v>
                </c:pt>
                <c:pt idx="844">
                  <c:v>9.975996190986448E-4</c:v>
                </c:pt>
                <c:pt idx="845">
                  <c:v>9.5249130264215003E-4</c:v>
                </c:pt>
                <c:pt idx="846">
                  <c:v>6.656190629088191E-4</c:v>
                </c:pt>
                <c:pt idx="847">
                  <c:v>3.4443630574275413E-4</c:v>
                </c:pt>
                <c:pt idx="848">
                  <c:v>6.493783679205233E-4</c:v>
                </c:pt>
                <c:pt idx="849">
                  <c:v>7.832791932420915E-4</c:v>
                </c:pt>
                <c:pt idx="850">
                  <c:v>5.174039593640481E-4</c:v>
                </c:pt>
                <c:pt idx="851">
                  <c:v>2.4645379474860622E-4</c:v>
                </c:pt>
                <c:pt idx="852">
                  <c:v>5.8324908542073427E-4</c:v>
                </c:pt>
                <c:pt idx="853">
                  <c:v>6.1320402842619489E-4</c:v>
                </c:pt>
                <c:pt idx="854">
                  <c:v>3.4515040896231498E-4</c:v>
                </c:pt>
                <c:pt idx="855">
                  <c:v>6.8972283581005586E-4</c:v>
                </c:pt>
                <c:pt idx="856">
                  <c:v>5.6138319053745532E-4</c:v>
                </c:pt>
                <c:pt idx="857">
                  <c:v>3.3148969727406794E-4</c:v>
                </c:pt>
                <c:pt idx="858">
                  <c:v>2.1689737434944944E-4</c:v>
                </c:pt>
                <c:pt idx="859">
                  <c:v>8.0790462546550005E-4</c:v>
                </c:pt>
                <c:pt idx="860">
                  <c:v>6.19550875790198E-5</c:v>
                </c:pt>
                <c:pt idx="861">
                  <c:v>4.6081544725833724E-4</c:v>
                </c:pt>
                <c:pt idx="862">
                  <c:v>8.6497965701378906E-4</c:v>
                </c:pt>
                <c:pt idx="863">
                  <c:v>5.3750940673249483E-4</c:v>
                </c:pt>
                <c:pt idx="864">
                  <c:v>8.6563068558873015E-4</c:v>
                </c:pt>
                <c:pt idx="865">
                  <c:v>8.4050765131215427E-4</c:v>
                </c:pt>
                <c:pt idx="866">
                  <c:v>2.2387650580739997E-4</c:v>
                </c:pt>
                <c:pt idx="867">
                  <c:v>4.5012943181889077E-4</c:v>
                </c:pt>
                <c:pt idx="868">
                  <c:v>6.9419624930334159E-5</c:v>
                </c:pt>
                <c:pt idx="869">
                  <c:v>2.4920863678193171E-4</c:v>
                </c:pt>
                <c:pt idx="870">
                  <c:v>9.5964397830701248E-5</c:v>
                </c:pt>
                <c:pt idx="871">
                  <c:v>6.3996931698110933E-4</c:v>
                </c:pt>
                <c:pt idx="872">
                  <c:v>3.9146154568984871E-5</c:v>
                </c:pt>
                <c:pt idx="873">
                  <c:v>2.6189815564758975E-4</c:v>
                </c:pt>
                <c:pt idx="874">
                  <c:v>7.1265551047217579E-4</c:v>
                </c:pt>
                <c:pt idx="875">
                  <c:v>1.2730899313835147E-4</c:v>
                </c:pt>
                <c:pt idx="876">
                  <c:v>9.1748952271124209E-4</c:v>
                </c:pt>
                <c:pt idx="877">
                  <c:v>2.5427033947388674E-3</c:v>
                </c:pt>
                <c:pt idx="878">
                  <c:v>5.1577407505038987E-3</c:v>
                </c:pt>
                <c:pt idx="879">
                  <c:v>7.0827525599920444E-3</c:v>
                </c:pt>
                <c:pt idx="880">
                  <c:v>8.2344986121016244E-3</c:v>
                </c:pt>
                <c:pt idx="881">
                  <c:v>9.1086902343055116E-3</c:v>
                </c:pt>
                <c:pt idx="882">
                  <c:v>1.140528945616108E-2</c:v>
                </c:pt>
                <c:pt idx="883">
                  <c:v>1.0448527839686245E-2</c:v>
                </c:pt>
                <c:pt idx="884">
                  <c:v>1.251485598800944E-2</c:v>
                </c:pt>
                <c:pt idx="885">
                  <c:v>1.2330132261915488E-2</c:v>
                </c:pt>
                <c:pt idx="886">
                  <c:v>1.0478372191728079E-2</c:v>
                </c:pt>
                <c:pt idx="887">
                  <c:v>1.0962845371512892E-2</c:v>
                </c:pt>
                <c:pt idx="888">
                  <c:v>9.8116733916906989E-3</c:v>
                </c:pt>
                <c:pt idx="889">
                  <c:v>8.653211323585569E-3</c:v>
                </c:pt>
                <c:pt idx="890">
                  <c:v>6.9252712912242116E-3</c:v>
                </c:pt>
                <c:pt idx="891">
                  <c:v>3.6365782090783602E-3</c:v>
                </c:pt>
                <c:pt idx="892">
                  <c:v>1.7422209874019033E-3</c:v>
                </c:pt>
                <c:pt idx="893">
                  <c:v>9.6992949434412934E-4</c:v>
                </c:pt>
                <c:pt idx="894">
                  <c:v>6.3882585598219928E-4</c:v>
                </c:pt>
                <c:pt idx="895">
                  <c:v>7.8176219797382632E-4</c:v>
                </c:pt>
                <c:pt idx="896">
                  <c:v>4.287020619085977E-4</c:v>
                </c:pt>
                <c:pt idx="897">
                  <c:v>5.531368233996992E-4</c:v>
                </c:pt>
                <c:pt idx="898">
                  <c:v>6.2101717047410724E-4</c:v>
                </c:pt>
                <c:pt idx="899">
                  <c:v>6.8565897065881592E-4</c:v>
                </c:pt>
                <c:pt idx="900">
                  <c:v>9.5401181512701986E-4</c:v>
                </c:pt>
                <c:pt idx="901">
                  <c:v>2.3698256231718769E-4</c:v>
                </c:pt>
                <c:pt idx="902">
                  <c:v>4.7366268111316762E-4</c:v>
                </c:pt>
                <c:pt idx="903">
                  <c:v>3.8620726811812586E-4</c:v>
                </c:pt>
                <c:pt idx="904">
                  <c:v>5.3328927641004898E-4</c:v>
                </c:pt>
                <c:pt idx="905">
                  <c:v>7.9493682691199731E-4</c:v>
                </c:pt>
                <c:pt idx="906">
                  <c:v>8.8558530606492811E-4</c:v>
                </c:pt>
                <c:pt idx="907">
                  <c:v>1.3167648258126982E-4</c:v>
                </c:pt>
                <c:pt idx="908">
                  <c:v>7.6279796775166673E-4</c:v>
                </c:pt>
                <c:pt idx="909">
                  <c:v>7.0595458766021081E-4</c:v>
                </c:pt>
                <c:pt idx="910">
                  <c:v>5.9853433016109742E-4</c:v>
                </c:pt>
                <c:pt idx="911">
                  <c:v>5.8573012963836291E-6</c:v>
                </c:pt>
                <c:pt idx="912">
                  <c:v>9.6546994123362467E-5</c:v>
                </c:pt>
                <c:pt idx="913">
                  <c:v>1.101842759890205E-4</c:v>
                </c:pt>
                <c:pt idx="914">
                  <c:v>2.7531386221146401E-5</c:v>
                </c:pt>
                <c:pt idx="915">
                  <c:v>6.306067700364217E-4</c:v>
                </c:pt>
                <c:pt idx="916">
                  <c:v>2.7620842060134391E-4</c:v>
                </c:pt>
                <c:pt idx="917">
                  <c:v>7.8966924688003357E-4</c:v>
                </c:pt>
                <c:pt idx="918">
                  <c:v>6.9997734799849966E-4</c:v>
                </c:pt>
                <c:pt idx="919">
                  <c:v>8.640929691576606E-4</c:v>
                </c:pt>
                <c:pt idx="920">
                  <c:v>5.7018979504377162E-4</c:v>
                </c:pt>
                <c:pt idx="921">
                  <c:v>7.7823670760995673E-5</c:v>
                </c:pt>
                <c:pt idx="922">
                  <c:v>9.8383047651501125E-4</c:v>
                </c:pt>
                <c:pt idx="923">
                  <c:v>9.06278433380923E-4</c:v>
                </c:pt>
                <c:pt idx="924">
                  <c:v>5.8754175821471087E-4</c:v>
                </c:pt>
                <c:pt idx="925">
                  <c:v>6.7162074340777235E-4</c:v>
                </c:pt>
                <c:pt idx="926">
                  <c:v>4.70252827898765E-4</c:v>
                </c:pt>
                <c:pt idx="927">
                  <c:v>9.1275497721818915E-5</c:v>
                </c:pt>
                <c:pt idx="928">
                  <c:v>5.9332932309837268E-4</c:v>
                </c:pt>
                <c:pt idx="929">
                  <c:v>2.1071232482258436E-4</c:v>
                </c:pt>
                <c:pt idx="930">
                  <c:v>1.4689076049890568E-4</c:v>
                </c:pt>
                <c:pt idx="931">
                  <c:v>1.2053751878240427E-4</c:v>
                </c:pt>
                <c:pt idx="932">
                  <c:v>1.646031079951575E-4</c:v>
                </c:pt>
                <c:pt idx="933">
                  <c:v>5.4218123705455684E-4</c:v>
                </c:pt>
                <c:pt idx="934">
                  <c:v>1.5192147925574944E-4</c:v>
                </c:pt>
                <c:pt idx="935">
                  <c:v>8.4675789713567668E-4</c:v>
                </c:pt>
                <c:pt idx="936">
                  <c:v>5.0915247179969471E-4</c:v>
                </c:pt>
                <c:pt idx="937">
                  <c:v>7.7070656464308263E-4</c:v>
                </c:pt>
                <c:pt idx="938">
                  <c:v>9.7499807559955692E-4</c:v>
                </c:pt>
                <c:pt idx="939">
                  <c:v>2.8728559104948918E-3</c:v>
                </c:pt>
                <c:pt idx="940">
                  <c:v>5.0199943636266434E-3</c:v>
                </c:pt>
                <c:pt idx="941">
                  <c:v>6.3283177064812771E-3</c:v>
                </c:pt>
                <c:pt idx="942">
                  <c:v>7.6728170937053111E-3</c:v>
                </c:pt>
                <c:pt idx="943">
                  <c:v>9.1734519146808528E-3</c:v>
                </c:pt>
                <c:pt idx="944">
                  <c:v>1.0313593045603147E-2</c:v>
                </c:pt>
                <c:pt idx="945">
                  <c:v>1.0323627277647801E-2</c:v>
                </c:pt>
                <c:pt idx="946">
                  <c:v>1.0218020357475047E-2</c:v>
                </c:pt>
                <c:pt idx="947">
                  <c:v>9.3491466980569777E-3</c:v>
                </c:pt>
                <c:pt idx="948">
                  <c:v>9.5577144312405087E-3</c:v>
                </c:pt>
                <c:pt idx="949">
                  <c:v>6.9594567794225059E-3</c:v>
                </c:pt>
                <c:pt idx="950">
                  <c:v>6.1935568007727565E-3</c:v>
                </c:pt>
                <c:pt idx="951">
                  <c:v>4.851235116589081E-3</c:v>
                </c:pt>
                <c:pt idx="952">
                  <c:v>1.3019535812303213E-3</c:v>
                </c:pt>
                <c:pt idx="953">
                  <c:v>7.457705472213072E-4</c:v>
                </c:pt>
                <c:pt idx="954">
                  <c:v>5.1001693720408566E-5</c:v>
                </c:pt>
                <c:pt idx="955">
                  <c:v>1.604788057245595E-4</c:v>
                </c:pt>
                <c:pt idx="956">
                  <c:v>7.6251628206126505E-4</c:v>
                </c:pt>
                <c:pt idx="957">
                  <c:v>9.2809897641482576E-4</c:v>
                </c:pt>
                <c:pt idx="958">
                  <c:v>3.892364904054819E-4</c:v>
                </c:pt>
                <c:pt idx="959">
                  <c:v>6.6502898620971298E-4</c:v>
                </c:pt>
                <c:pt idx="960">
                  <c:v>2.6010675178706356E-4</c:v>
                </c:pt>
                <c:pt idx="961">
                  <c:v>7.6407324019673564E-4</c:v>
                </c:pt>
                <c:pt idx="962">
                  <c:v>1.0712819076825581E-4</c:v>
                </c:pt>
                <c:pt idx="963">
                  <c:v>7.9186045759067002E-4</c:v>
                </c:pt>
                <c:pt idx="964">
                  <c:v>8.9088851333435034E-4</c:v>
                </c:pt>
                <c:pt idx="965">
                  <c:v>7.25494740653233E-4</c:v>
                </c:pt>
                <c:pt idx="966">
                  <c:v>5.521441600365854E-4</c:v>
                </c:pt>
                <c:pt idx="967">
                  <c:v>2.4800336868097453E-4</c:v>
                </c:pt>
                <c:pt idx="968">
                  <c:v>5.470684374277332E-4</c:v>
                </c:pt>
                <c:pt idx="969">
                  <c:v>7.486280066445484E-4</c:v>
                </c:pt>
                <c:pt idx="970">
                  <c:v>5.3688678178641987E-4</c:v>
                </c:pt>
                <c:pt idx="971">
                  <c:v>5.5588977143428652E-4</c:v>
                </c:pt>
                <c:pt idx="972">
                  <c:v>8.2601817193641571E-4</c:v>
                </c:pt>
                <c:pt idx="973">
                  <c:v>8.0360481708412884E-4</c:v>
                </c:pt>
                <c:pt idx="974">
                  <c:v>8.8745739623869043E-4</c:v>
                </c:pt>
                <c:pt idx="975">
                  <c:v>6.0525373683413281E-4</c:v>
                </c:pt>
                <c:pt idx="976">
                  <c:v>4.6683888856683992E-4</c:v>
                </c:pt>
                <c:pt idx="977">
                  <c:v>1.1298638706255034E-4</c:v>
                </c:pt>
                <c:pt idx="978">
                  <c:v>2.0254644363240546E-5</c:v>
                </c:pt>
                <c:pt idx="979">
                  <c:v>1.5576962675400985E-6</c:v>
                </c:pt>
                <c:pt idx="980">
                  <c:v>9.0523190353058037E-5</c:v>
                </c:pt>
                <c:pt idx="981">
                  <c:v>6.2480001057541571E-5</c:v>
                </c:pt>
                <c:pt idx="982">
                  <c:v>4.6125870175617046E-4</c:v>
                </c:pt>
                <c:pt idx="983">
                  <c:v>1.2602508457681789E-4</c:v>
                </c:pt>
                <c:pt idx="984">
                  <c:v>4.4254607395506829E-4</c:v>
                </c:pt>
                <c:pt idx="985">
                  <c:v>9.8997804427591526E-4</c:v>
                </c:pt>
                <c:pt idx="986">
                  <c:v>2.3299515233151706E-4</c:v>
                </c:pt>
                <c:pt idx="987">
                  <c:v>4.9390645950058278E-4</c:v>
                </c:pt>
                <c:pt idx="988">
                  <c:v>2.3618658624677396E-5</c:v>
                </c:pt>
                <c:pt idx="989">
                  <c:v>7.3460318450262814E-4</c:v>
                </c:pt>
                <c:pt idx="990">
                  <c:v>2.1886603985001173E-4</c:v>
                </c:pt>
                <c:pt idx="991">
                  <c:v>1.0786905810308951E-4</c:v>
                </c:pt>
                <c:pt idx="992">
                  <c:v>7.2619349084404301E-4</c:v>
                </c:pt>
                <c:pt idx="993">
                  <c:v>9.9058202475953367E-4</c:v>
                </c:pt>
                <c:pt idx="994">
                  <c:v>9.3506907085887201E-4</c:v>
                </c:pt>
                <c:pt idx="995">
                  <c:v>4.3162256436058934E-4</c:v>
                </c:pt>
                <c:pt idx="996">
                  <c:v>5.6668350154369103E-4</c:v>
                </c:pt>
                <c:pt idx="997">
                  <c:v>3.252825810447395E-6</c:v>
                </c:pt>
                <c:pt idx="998">
                  <c:v>1.3333431973753962E-4</c:v>
                </c:pt>
                <c:pt idx="999">
                  <c:v>2.0823456112577791E-4</c:v>
                </c:pt>
                <c:pt idx="1000">
                  <c:v>1.1873097992810085E-3</c:v>
                </c:pt>
                <c:pt idx="1001">
                  <c:v>1.5847007981336714E-3</c:v>
                </c:pt>
                <c:pt idx="1002">
                  <c:v>3.7281910618130595E-3</c:v>
                </c:pt>
                <c:pt idx="1003">
                  <c:v>5.9689663996567634E-3</c:v>
                </c:pt>
                <c:pt idx="1004">
                  <c:v>6.3613821537918938E-3</c:v>
                </c:pt>
                <c:pt idx="1005">
                  <c:v>7.5374854062405803E-3</c:v>
                </c:pt>
                <c:pt idx="1006">
                  <c:v>7.0441192994720788E-3</c:v>
                </c:pt>
                <c:pt idx="1007">
                  <c:v>7.936247714557601E-3</c:v>
                </c:pt>
                <c:pt idx="1008">
                  <c:v>6.8923249218353824E-3</c:v>
                </c:pt>
                <c:pt idx="1009">
                  <c:v>5.946551036965341E-3</c:v>
                </c:pt>
                <c:pt idx="1010">
                  <c:v>5.561253258932513E-3</c:v>
                </c:pt>
                <c:pt idx="1011">
                  <c:v>4.8742439594985114E-3</c:v>
                </c:pt>
                <c:pt idx="1012">
                  <c:v>1.8424816889788041E-3</c:v>
                </c:pt>
                <c:pt idx="1013">
                  <c:v>2.5050630332489971E-4</c:v>
                </c:pt>
                <c:pt idx="1014">
                  <c:v>7.8938510252817831E-4</c:v>
                </c:pt>
                <c:pt idx="1015">
                  <c:v>7.894629887903803E-4</c:v>
                </c:pt>
                <c:pt idx="1016">
                  <c:v>3.8044499109287511E-4</c:v>
                </c:pt>
                <c:pt idx="1017">
                  <c:v>1.1323968729542429E-4</c:v>
                </c:pt>
                <c:pt idx="1018">
                  <c:v>2.0856184761614216E-5</c:v>
                </c:pt>
                <c:pt idx="1019">
                  <c:v>7.8200537851977518E-5</c:v>
                </c:pt>
                <c:pt idx="1020">
                  <c:v>3.9807642826570843E-5</c:v>
                </c:pt>
                <c:pt idx="1021">
                  <c:v>9.6260036947994727E-4</c:v>
                </c:pt>
                <c:pt idx="1022">
                  <c:v>2.1833831566668002E-5</c:v>
                </c:pt>
                <c:pt idx="1023">
                  <c:v>2.9030932563074252E-4</c:v>
                </c:pt>
                <c:pt idx="1024">
                  <c:v>5.9296586402321678E-4</c:v>
                </c:pt>
                <c:pt idx="1025">
                  <c:v>1.6349474035409821E-4</c:v>
                </c:pt>
                <c:pt idx="1026">
                  <c:v>2.953537185139913E-4</c:v>
                </c:pt>
                <c:pt idx="1027">
                  <c:v>7.7229939773769396E-4</c:v>
                </c:pt>
                <c:pt idx="1028">
                  <c:v>1.4819112200686302E-4</c:v>
                </c:pt>
                <c:pt idx="1029">
                  <c:v>6.3351508003263587E-4</c:v>
                </c:pt>
                <c:pt idx="1030">
                  <c:v>7.0467013224541992E-4</c:v>
                </c:pt>
                <c:pt idx="1031">
                  <c:v>2.1806217000603612E-4</c:v>
                </c:pt>
                <c:pt idx="1032">
                  <c:v>2.1403574978877399E-4</c:v>
                </c:pt>
                <c:pt idx="1033">
                  <c:v>7.2802075851216552E-4</c:v>
                </c:pt>
                <c:pt idx="1034">
                  <c:v>9.4818515794137834E-4</c:v>
                </c:pt>
                <c:pt idx="1035">
                  <c:v>4.9213030688782168E-5</c:v>
                </c:pt>
                <c:pt idx="1036">
                  <c:v>9.9971181047969044E-4</c:v>
                </c:pt>
                <c:pt idx="1037">
                  <c:v>8.2872920382092157E-4</c:v>
                </c:pt>
                <c:pt idx="1038">
                  <c:v>7.3106423979013785E-4</c:v>
                </c:pt>
                <c:pt idx="1039">
                  <c:v>1.3147928829833566E-4</c:v>
                </c:pt>
                <c:pt idx="1040">
                  <c:v>1.3112932960950908E-4</c:v>
                </c:pt>
                <c:pt idx="1041">
                  <c:v>8.9954525412854597E-4</c:v>
                </c:pt>
                <c:pt idx="1042">
                  <c:v>5.8133733243161719E-4</c:v>
                </c:pt>
                <c:pt idx="1043">
                  <c:v>6.5307953823933113E-4</c:v>
                </c:pt>
                <c:pt idx="1044">
                  <c:v>9.1391408298904775E-4</c:v>
                </c:pt>
                <c:pt idx="1045">
                  <c:v>4.1408762721259837E-4</c:v>
                </c:pt>
                <c:pt idx="1046">
                  <c:v>2.8634878286411367E-4</c:v>
                </c:pt>
                <c:pt idx="1047">
                  <c:v>3.7339558185482978E-4</c:v>
                </c:pt>
                <c:pt idx="1048">
                  <c:v>6.205394716721868E-4</c:v>
                </c:pt>
                <c:pt idx="1049">
                  <c:v>7.3774401427363298E-4</c:v>
                </c:pt>
                <c:pt idx="1050">
                  <c:v>1.5613958213557864E-4</c:v>
                </c:pt>
                <c:pt idx="1051">
                  <c:v>6.1048486498735291E-4</c:v>
                </c:pt>
                <c:pt idx="1052">
                  <c:v>2.6412349251460322E-4</c:v>
                </c:pt>
                <c:pt idx="1053">
                  <c:v>6.4813202022779019E-4</c:v>
                </c:pt>
                <c:pt idx="1054">
                  <c:v>5.1495749506739053E-4</c:v>
                </c:pt>
                <c:pt idx="1055">
                  <c:v>4.0863554176525074E-4</c:v>
                </c:pt>
                <c:pt idx="1056">
                  <c:v>4.7783802259780873E-4</c:v>
                </c:pt>
                <c:pt idx="1057">
                  <c:v>9.9456030261037146E-4</c:v>
                </c:pt>
                <c:pt idx="1058">
                  <c:v>1.9490841833101646E-4</c:v>
                </c:pt>
                <c:pt idx="1059">
                  <c:v>4.0945275287926597E-4</c:v>
                </c:pt>
                <c:pt idx="1060">
                  <c:v>2.513175938354355E-4</c:v>
                </c:pt>
                <c:pt idx="1061">
                  <c:v>9.776488240507131E-4</c:v>
                </c:pt>
                <c:pt idx="1062">
                  <c:v>4.4082795562802169E-5</c:v>
                </c:pt>
                <c:pt idx="1063">
                  <c:v>1.3212511472266361E-3</c:v>
                </c:pt>
                <c:pt idx="1064">
                  <c:v>3.8341632939468992E-3</c:v>
                </c:pt>
                <c:pt idx="1065">
                  <c:v>5.0494237844158855E-3</c:v>
                </c:pt>
                <c:pt idx="1066">
                  <c:v>4.4399804018062875E-3</c:v>
                </c:pt>
                <c:pt idx="1067">
                  <c:v>5.622043303813158E-3</c:v>
                </c:pt>
                <c:pt idx="1068">
                  <c:v>6.4807699054772877E-3</c:v>
                </c:pt>
                <c:pt idx="1069">
                  <c:v>5.5331218472069055E-3</c:v>
                </c:pt>
                <c:pt idx="1070">
                  <c:v>5.5982125789454384E-3</c:v>
                </c:pt>
                <c:pt idx="1071">
                  <c:v>3.3023930065416689E-3</c:v>
                </c:pt>
                <c:pt idx="1072">
                  <c:v>2.4019650436447279E-3</c:v>
                </c:pt>
                <c:pt idx="1073">
                  <c:v>2.5383958704032711E-4</c:v>
                </c:pt>
                <c:pt idx="1074">
                  <c:v>8.4317296189276119E-4</c:v>
                </c:pt>
                <c:pt idx="1075">
                  <c:v>6.6646232627706899E-4</c:v>
                </c:pt>
                <c:pt idx="1076">
                  <c:v>8.5983725523888221E-5</c:v>
                </c:pt>
                <c:pt idx="1077">
                  <c:v>4.2860664709315851E-4</c:v>
                </c:pt>
                <c:pt idx="1078">
                  <c:v>3.6946674189710326E-4</c:v>
                </c:pt>
                <c:pt idx="1079">
                  <c:v>1.0225794266250266E-4</c:v>
                </c:pt>
                <c:pt idx="1080">
                  <c:v>7.7848899531156811E-4</c:v>
                </c:pt>
                <c:pt idx="1081">
                  <c:v>6.0699488324567627E-4</c:v>
                </c:pt>
                <c:pt idx="1082">
                  <c:v>1.0831581386923542E-4</c:v>
                </c:pt>
                <c:pt idx="1083">
                  <c:v>5.0272781781177936E-4</c:v>
                </c:pt>
                <c:pt idx="1084">
                  <c:v>6.4187065740346124E-5</c:v>
                </c:pt>
                <c:pt idx="1085">
                  <c:v>9.0039264834187505E-4</c:v>
                </c:pt>
                <c:pt idx="1086">
                  <c:v>1.8648028956022876E-4</c:v>
                </c:pt>
                <c:pt idx="1087">
                  <c:v>3.2996597030038766E-4</c:v>
                </c:pt>
                <c:pt idx="1088">
                  <c:v>2.4593830651276885E-4</c:v>
                </c:pt>
                <c:pt idx="1089">
                  <c:v>4.9012365646810565E-4</c:v>
                </c:pt>
                <c:pt idx="1090">
                  <c:v>5.3372378003849739E-4</c:v>
                </c:pt>
                <c:pt idx="1091">
                  <c:v>2.3451051563025844E-4</c:v>
                </c:pt>
                <c:pt idx="1092">
                  <c:v>3.1629252155469865E-4</c:v>
                </c:pt>
                <c:pt idx="1093">
                  <c:v>9.8273947084622122E-4</c:v>
                </c:pt>
                <c:pt idx="1094">
                  <c:v>2.1740866378185521E-4</c:v>
                </c:pt>
                <c:pt idx="1095">
                  <c:v>9.8540624305803776E-4</c:v>
                </c:pt>
                <c:pt idx="1096">
                  <c:v>9.6900124551350746E-4</c:v>
                </c:pt>
                <c:pt idx="1097">
                  <c:v>4.3612226771052985E-4</c:v>
                </c:pt>
                <c:pt idx="1098">
                  <c:v>7.6539510601946907E-5</c:v>
                </c:pt>
                <c:pt idx="1099">
                  <c:v>5.0570750052843802E-4</c:v>
                </c:pt>
                <c:pt idx="1100">
                  <c:v>6.6125715610959352E-4</c:v>
                </c:pt>
                <c:pt idx="1101">
                  <c:v>1.5803701152840522E-4</c:v>
                </c:pt>
                <c:pt idx="1102">
                  <c:v>6.5725529341183284E-4</c:v>
                </c:pt>
                <c:pt idx="1103">
                  <c:v>2.7408829439173508E-4</c:v>
                </c:pt>
                <c:pt idx="1104">
                  <c:v>7.7032878287916235E-5</c:v>
                </c:pt>
                <c:pt idx="1105">
                  <c:v>6.2847969706974821E-4</c:v>
                </c:pt>
                <c:pt idx="1106">
                  <c:v>3.7813794931422363E-5</c:v>
                </c:pt>
                <c:pt idx="1107">
                  <c:v>6.1685792018552419E-4</c:v>
                </c:pt>
                <c:pt idx="1108">
                  <c:v>1.8786435506141174E-4</c:v>
                </c:pt>
                <c:pt idx="1109">
                  <c:v>2.6723710506373823E-4</c:v>
                </c:pt>
                <c:pt idx="1110">
                  <c:v>7.4529381809320782E-4</c:v>
                </c:pt>
                <c:pt idx="1111">
                  <c:v>8.1182352289094228E-4</c:v>
                </c:pt>
                <c:pt idx="1112">
                  <c:v>3.6521593125312735E-4</c:v>
                </c:pt>
                <c:pt idx="1113">
                  <c:v>1.0201115412300876E-4</c:v>
                </c:pt>
                <c:pt idx="1114">
                  <c:v>2.0233852345822014E-4</c:v>
                </c:pt>
                <c:pt idx="1115">
                  <c:v>5.0698561400884577E-4</c:v>
                </c:pt>
                <c:pt idx="1116">
                  <c:v>8.3479995380395585E-5</c:v>
                </c:pt>
                <c:pt idx="1117">
                  <c:v>7.9886468640211353E-9</c:v>
                </c:pt>
                <c:pt idx="1118">
                  <c:v>9.2484035654326335E-4</c:v>
                </c:pt>
                <c:pt idx="1119">
                  <c:v>4.8102485462101402E-4</c:v>
                </c:pt>
                <c:pt idx="1120">
                  <c:v>9.6700963411572587E-4</c:v>
                </c:pt>
                <c:pt idx="1121">
                  <c:v>8.5836143299089485E-4</c:v>
                </c:pt>
                <c:pt idx="1122">
                  <c:v>8.5502650999843101E-4</c:v>
                </c:pt>
                <c:pt idx="1123">
                  <c:v>1.1526071017218234E-4</c:v>
                </c:pt>
                <c:pt idx="1124">
                  <c:v>5.3846125703201834E-4</c:v>
                </c:pt>
                <c:pt idx="1125">
                  <c:v>1.7152401570955731E-3</c:v>
                </c:pt>
                <c:pt idx="1126">
                  <c:v>2.6086726782651253E-3</c:v>
                </c:pt>
                <c:pt idx="1127">
                  <c:v>2.6056708898170517E-3</c:v>
                </c:pt>
                <c:pt idx="1128">
                  <c:v>2.8565560806601887E-3</c:v>
                </c:pt>
                <c:pt idx="1129">
                  <c:v>3.2889926437584221E-3</c:v>
                </c:pt>
                <c:pt idx="1130">
                  <c:v>3.861145226713312E-3</c:v>
                </c:pt>
                <c:pt idx="1131">
                  <c:v>2.1842767609860959E-3</c:v>
                </c:pt>
                <c:pt idx="1132">
                  <c:v>1.1979114879772143E-3</c:v>
                </c:pt>
                <c:pt idx="1133">
                  <c:v>8.4497974071998225E-4</c:v>
                </c:pt>
                <c:pt idx="1134">
                  <c:v>4.9647125475852966E-4</c:v>
                </c:pt>
                <c:pt idx="1135">
                  <c:v>4.3254490070717316E-4</c:v>
                </c:pt>
                <c:pt idx="1136">
                  <c:v>9.7533860331910102E-4</c:v>
                </c:pt>
                <c:pt idx="1137">
                  <c:v>7.9622619672139192E-4</c:v>
                </c:pt>
                <c:pt idx="1138">
                  <c:v>1.7062048215904085E-4</c:v>
                </c:pt>
                <c:pt idx="1139">
                  <c:v>6.7165108103570061E-4</c:v>
                </c:pt>
                <c:pt idx="1140">
                  <c:v>4.9612991103440253E-4</c:v>
                </c:pt>
                <c:pt idx="1141">
                  <c:v>5.7652873564463731E-4</c:v>
                </c:pt>
                <c:pt idx="1142">
                  <c:v>9.3866543085355703E-4</c:v>
                </c:pt>
                <c:pt idx="1143">
                  <c:v>4.5571631638175239E-4</c:v>
                </c:pt>
                <c:pt idx="1144">
                  <c:v>6.1317035340330761E-4</c:v>
                </c:pt>
                <c:pt idx="1145">
                  <c:v>1.1658282686119224E-4</c:v>
                </c:pt>
                <c:pt idx="1146">
                  <c:v>5.5457847472403939E-4</c:v>
                </c:pt>
                <c:pt idx="1147">
                  <c:v>9.3716838223741281E-5</c:v>
                </c:pt>
                <c:pt idx="1148">
                  <c:v>3.7754375200898355E-4</c:v>
                </c:pt>
                <c:pt idx="1149">
                  <c:v>8.3361282556875514E-4</c:v>
                </c:pt>
                <c:pt idx="1150">
                  <c:v>1.1870931168167434E-4</c:v>
                </c:pt>
                <c:pt idx="1151">
                  <c:v>7.5340481363718491E-5</c:v>
                </c:pt>
                <c:pt idx="1152">
                  <c:v>2.9883592526227642E-4</c:v>
                </c:pt>
                <c:pt idx="1153">
                  <c:v>4.9502313851995422E-4</c:v>
                </c:pt>
                <c:pt idx="1154">
                  <c:v>6.0173471347905821E-4</c:v>
                </c:pt>
                <c:pt idx="1155">
                  <c:v>4.6025952994777417E-4</c:v>
                </c:pt>
                <c:pt idx="1156">
                  <c:v>2.0541781893485477E-4</c:v>
                </c:pt>
                <c:pt idx="1157">
                  <c:v>2.7434420449135396E-4</c:v>
                </c:pt>
                <c:pt idx="1158">
                  <c:v>3.3910599792851448E-4</c:v>
                </c:pt>
                <c:pt idx="1159">
                  <c:v>4.780717817876897E-4</c:v>
                </c:pt>
                <c:pt idx="1160">
                  <c:v>8.4130395648926209E-4</c:v>
                </c:pt>
                <c:pt idx="1161">
                  <c:v>2.2265953939675247E-4</c:v>
                </c:pt>
                <c:pt idx="1162">
                  <c:v>7.1282306648875961E-4</c:v>
                </c:pt>
                <c:pt idx="1163">
                  <c:v>3.4555406562453611E-4</c:v>
                </c:pt>
                <c:pt idx="1164">
                  <c:v>3.2666441081836842E-4</c:v>
                </c:pt>
                <c:pt idx="1165">
                  <c:v>3.3090205716941964E-4</c:v>
                </c:pt>
                <c:pt idx="1166">
                  <c:v>2.512159408092708E-5</c:v>
                </c:pt>
                <c:pt idx="1167">
                  <c:v>6.2556286480151477E-4</c:v>
                </c:pt>
                <c:pt idx="1168">
                  <c:v>5.7597838225595421E-4</c:v>
                </c:pt>
                <c:pt idx="1169">
                  <c:v>3.713749951104618E-4</c:v>
                </c:pt>
                <c:pt idx="1170">
                  <c:v>2.5691426869714121E-4</c:v>
                </c:pt>
                <c:pt idx="1171">
                  <c:v>3.0328016558367943E-4</c:v>
                </c:pt>
                <c:pt idx="1172">
                  <c:v>5.994653783774408E-4</c:v>
                </c:pt>
                <c:pt idx="1173">
                  <c:v>5.8043314410039881E-4</c:v>
                </c:pt>
                <c:pt idx="1174">
                  <c:v>6.4802194068345684E-4</c:v>
                </c:pt>
                <c:pt idx="1175">
                  <c:v>8.2775442673595396E-4</c:v>
                </c:pt>
                <c:pt idx="1176">
                  <c:v>5.3582263530563821E-4</c:v>
                </c:pt>
                <c:pt idx="1177">
                  <c:v>5.0239638678751944E-4</c:v>
                </c:pt>
                <c:pt idx="1178">
                  <c:v>7.6045662045875323E-4</c:v>
                </c:pt>
                <c:pt idx="1179">
                  <c:v>3.5899576554040128E-4</c:v>
                </c:pt>
                <c:pt idx="1180">
                  <c:v>3.7998641637480011E-4</c:v>
                </c:pt>
                <c:pt idx="1181">
                  <c:v>8.4498525415238265E-4</c:v>
                </c:pt>
                <c:pt idx="1182">
                  <c:v>1.0870135829063765E-4</c:v>
                </c:pt>
                <c:pt idx="1183">
                  <c:v>4.8626918570460708E-4</c:v>
                </c:pt>
                <c:pt idx="1184">
                  <c:v>8.4586972510431943E-4</c:v>
                </c:pt>
                <c:pt idx="1185">
                  <c:v>9.3846726839488977E-4</c:v>
                </c:pt>
                <c:pt idx="1186">
                  <c:v>6.051766022160326E-4</c:v>
                </c:pt>
                <c:pt idx="1187">
                  <c:v>7.8759227912149875E-4</c:v>
                </c:pt>
                <c:pt idx="1188">
                  <c:v>1.4909779378884398E-3</c:v>
                </c:pt>
                <c:pt idx="1189">
                  <c:v>8.341445891298019E-4</c:v>
                </c:pt>
                <c:pt idx="1190">
                  <c:v>2.2401516325748594E-3</c:v>
                </c:pt>
                <c:pt idx="1191">
                  <c:v>4.7833236088124024E-4</c:v>
                </c:pt>
                <c:pt idx="1192">
                  <c:v>9.9280258712801123E-4</c:v>
                </c:pt>
                <c:pt idx="1193">
                  <c:v>6.3706530149976095E-4</c:v>
                </c:pt>
                <c:pt idx="1194">
                  <c:v>1.4481955796356527E-4</c:v>
                </c:pt>
                <c:pt idx="1195">
                  <c:v>1.8423627691514907E-4</c:v>
                </c:pt>
                <c:pt idx="1196">
                  <c:v>6.3770554348791333E-4</c:v>
                </c:pt>
                <c:pt idx="1197">
                  <c:v>3.5009754506699794E-4</c:v>
                </c:pt>
                <c:pt idx="1198">
                  <c:v>7.3124597003254989E-4</c:v>
                </c:pt>
                <c:pt idx="1199">
                  <c:v>7.4684289290653403E-4</c:v>
                </c:pt>
                <c:pt idx="1200">
                  <c:v>6.1064510866613256E-4</c:v>
                </c:pt>
                <c:pt idx="1201">
                  <c:v>2.7290841014043154E-5</c:v>
                </c:pt>
                <c:pt idx="1202">
                  <c:v>3.2620758113391455E-4</c:v>
                </c:pt>
                <c:pt idx="1203">
                  <c:v>2.2550065117259904E-5</c:v>
                </c:pt>
                <c:pt idx="1204">
                  <c:v>9.1553323844181984E-4</c:v>
                </c:pt>
                <c:pt idx="1205">
                  <c:v>6.0092310107797884E-4</c:v>
                </c:pt>
                <c:pt idx="1206">
                  <c:v>8.9942501479044201E-4</c:v>
                </c:pt>
                <c:pt idx="1207">
                  <c:v>6.0752486924376303E-4</c:v>
                </c:pt>
                <c:pt idx="1208">
                  <c:v>2.1829504877829257E-4</c:v>
                </c:pt>
                <c:pt idx="1209">
                  <c:v>5.5734887794124069E-4</c:v>
                </c:pt>
                <c:pt idx="1210">
                  <c:v>1.8100915800392249E-4</c:v>
                </c:pt>
                <c:pt idx="1211">
                  <c:v>8.4900149572351036E-4</c:v>
                </c:pt>
                <c:pt idx="1212">
                  <c:v>6.1180420120778608E-4</c:v>
                </c:pt>
                <c:pt idx="1213">
                  <c:v>4.7373153927490644E-4</c:v>
                </c:pt>
                <c:pt idx="1214">
                  <c:v>1.8331649781756285E-4</c:v>
                </c:pt>
                <c:pt idx="1215">
                  <c:v>7.6978014063794689E-4</c:v>
                </c:pt>
                <c:pt idx="1216">
                  <c:v>6.367927746775663E-4</c:v>
                </c:pt>
                <c:pt idx="1217">
                  <c:v>6.7803689692259579E-4</c:v>
                </c:pt>
                <c:pt idx="1218">
                  <c:v>5.0060518902556191E-4</c:v>
                </c:pt>
                <c:pt idx="1219">
                  <c:v>2.9239504936942005E-4</c:v>
                </c:pt>
              </c:numCache>
            </c:numRef>
          </c:yVal>
        </c:ser>
        <c:axId val="54975488"/>
        <c:axId val="54981760"/>
      </c:scatterChart>
      <c:valAx>
        <c:axId val="54975488"/>
        <c:scaling>
          <c:orientation val="minMax"/>
        </c:scaling>
        <c:delete val="1"/>
        <c:axPos val="b"/>
        <c:numFmt formatCode="General" sourceLinked="1"/>
        <c:tickLblPos val="nextTo"/>
        <c:crossAx val="54981760"/>
        <c:crosses val="autoZero"/>
        <c:crossBetween val="midCat"/>
      </c:valAx>
      <c:valAx>
        <c:axId val="54981760"/>
        <c:scaling>
          <c:orientation val="minMax"/>
        </c:scaling>
        <c:delete val="1"/>
        <c:axPos val="l"/>
        <c:numFmt formatCode="General" sourceLinked="1"/>
        <c:tickLblPos val="nextTo"/>
        <c:crossAx val="54975488"/>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No MC</c:v>
                </c:pt>
              </c:strCache>
            </c:strRef>
          </c:tx>
          <c:spPr>
            <a:ln w="63500"/>
          </c:spPr>
          <c:marker>
            <c:symbol val="none"/>
          </c:marker>
          <c:cat>
            <c:strRef>
              <c:f>Sheet1!$A$2:$A$5</c:f>
              <c:strCache>
                <c:ptCount val="4"/>
                <c:pt idx="0">
                  <c:v>Year 1</c:v>
                </c:pt>
                <c:pt idx="1">
                  <c:v>Year 2</c:v>
                </c:pt>
                <c:pt idx="2">
                  <c:v>Year 3</c:v>
                </c:pt>
                <c:pt idx="3">
                  <c:v>Year 4</c:v>
                </c:pt>
              </c:strCache>
            </c:strRef>
          </c:cat>
          <c:val>
            <c:numRef>
              <c:f>Sheet1!$B$2:$B$5</c:f>
              <c:numCache>
                <c:formatCode>General</c:formatCode>
                <c:ptCount val="4"/>
                <c:pt idx="0">
                  <c:v>2</c:v>
                </c:pt>
                <c:pt idx="1">
                  <c:v>2</c:v>
                </c:pt>
                <c:pt idx="2">
                  <c:v>2</c:v>
                </c:pt>
                <c:pt idx="3">
                  <c:v>2</c:v>
                </c:pt>
              </c:numCache>
            </c:numRef>
          </c:val>
        </c:ser>
        <c:ser>
          <c:idx val="1"/>
          <c:order val="1"/>
          <c:tx>
            <c:strRef>
              <c:f>Sheet1!$C$1</c:f>
              <c:strCache>
                <c:ptCount val="1"/>
                <c:pt idx="0">
                  <c:v>MC</c:v>
                </c:pt>
              </c:strCache>
            </c:strRef>
          </c:tx>
          <c:spPr>
            <a:ln w="63500">
              <a:solidFill>
                <a:srgbClr val="FF9999"/>
              </a:solidFill>
            </a:ln>
          </c:spPr>
          <c:marker>
            <c:symbol val="none"/>
          </c:marker>
          <c:dPt>
            <c:idx val="1"/>
            <c:spPr>
              <a:ln w="31750">
                <a:solidFill>
                  <a:srgbClr val="FF9999"/>
                </a:solidFill>
              </a:ln>
            </c:spPr>
          </c:dPt>
          <c:cat>
            <c:strRef>
              <c:f>Sheet1!$A$2:$A$5</c:f>
              <c:strCache>
                <c:ptCount val="4"/>
                <c:pt idx="0">
                  <c:v>Year 1</c:v>
                </c:pt>
                <c:pt idx="1">
                  <c:v>Year 2</c:v>
                </c:pt>
                <c:pt idx="2">
                  <c:v>Year 3</c:v>
                </c:pt>
                <c:pt idx="3">
                  <c:v>Year 4</c:v>
                </c:pt>
              </c:strCache>
            </c:strRef>
          </c:cat>
          <c:val>
            <c:numRef>
              <c:f>Sheet1!$C$2:$C$5</c:f>
              <c:numCache>
                <c:formatCode>General</c:formatCode>
                <c:ptCount val="4"/>
                <c:pt idx="0">
                  <c:v>2</c:v>
                </c:pt>
                <c:pt idx="1">
                  <c:v>2</c:v>
                </c:pt>
                <c:pt idx="2">
                  <c:v>1.5</c:v>
                </c:pt>
                <c:pt idx="3">
                  <c:v>1</c:v>
                </c:pt>
              </c:numCache>
            </c:numRef>
          </c:val>
        </c:ser>
        <c:marker val="1"/>
        <c:axId val="185960704"/>
        <c:axId val="185970688"/>
      </c:lineChart>
      <c:catAx>
        <c:axId val="185960704"/>
        <c:scaling>
          <c:orientation val="minMax"/>
        </c:scaling>
        <c:axPos val="b"/>
        <c:tickLblPos val="nextTo"/>
        <c:crossAx val="185970688"/>
        <c:crosses val="autoZero"/>
        <c:auto val="1"/>
        <c:lblAlgn val="ctr"/>
        <c:lblOffset val="100"/>
      </c:catAx>
      <c:valAx>
        <c:axId val="185970688"/>
        <c:scaling>
          <c:orientation val="minMax"/>
          <c:max val="4.5"/>
        </c:scaling>
        <c:axPos val="l"/>
        <c:majorGridlines/>
        <c:numFmt formatCode="General" sourceLinked="1"/>
        <c:tickLblPos val="nextTo"/>
        <c:crossAx val="185960704"/>
        <c:crosses val="autoZero"/>
        <c:crossBetween val="between"/>
      </c:valAx>
    </c:plotArea>
    <c:legend>
      <c:legendPos val="r"/>
      <c:layout>
        <c:manualLayout>
          <c:xMode val="edge"/>
          <c:yMode val="edge"/>
          <c:x val="0.1886354590291599"/>
          <c:y val="0.17017512897094753"/>
          <c:w val="0.19414842375472299"/>
          <c:h val="0.18920639230441039"/>
        </c:manualLayout>
      </c:layout>
      <c:spPr>
        <a:solidFill>
          <a:srgbClr val="000066"/>
        </a:solidFill>
      </c:spPr>
    </c:legend>
    <c:plotVisOnly val="1"/>
  </c:chart>
  <c:txPr>
    <a:bodyPr/>
    <a:lstStyle/>
    <a:p>
      <a:pPr>
        <a:defRPr sz="1800">
          <a:solidFill>
            <a:schemeClr val="bg1"/>
          </a:solidFil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4334602405468565E-2"/>
          <c:y val="3.780788177339902E-2"/>
          <c:w val="0.71885221078134454"/>
          <c:h val="0.8459687366665376"/>
        </c:manualLayout>
      </c:layout>
      <c:lineChart>
        <c:grouping val="standard"/>
        <c:ser>
          <c:idx val="1"/>
          <c:order val="0"/>
          <c:tx>
            <c:strRef>
              <c:f>Sheet1!$C$1</c:f>
              <c:strCache>
                <c:ptCount val="1"/>
                <c:pt idx="0">
                  <c:v>MC</c:v>
                </c:pt>
              </c:strCache>
            </c:strRef>
          </c:tx>
          <c:spPr>
            <a:ln w="63500">
              <a:solidFill>
                <a:srgbClr val="FF9999"/>
              </a:solidFill>
            </a:ln>
          </c:spPr>
          <c:marker>
            <c:symbol val="none"/>
          </c:marker>
          <c:dPt>
            <c:idx val="1"/>
            <c:spPr>
              <a:ln w="31750">
                <a:solidFill>
                  <a:srgbClr val="FF9999"/>
                </a:solidFill>
              </a:ln>
            </c:spPr>
          </c:dPt>
          <c:cat>
            <c:strRef>
              <c:f>Sheet1!$A$2:$A$5</c:f>
              <c:strCache>
                <c:ptCount val="4"/>
                <c:pt idx="0">
                  <c:v>Year 1</c:v>
                </c:pt>
                <c:pt idx="1">
                  <c:v>Year 2</c:v>
                </c:pt>
                <c:pt idx="2">
                  <c:v>Year 3</c:v>
                </c:pt>
                <c:pt idx="3">
                  <c:v>Year 4</c:v>
                </c:pt>
              </c:strCache>
            </c:strRef>
          </c:cat>
          <c:val>
            <c:numRef>
              <c:f>Sheet1!$C$2:$C$5</c:f>
              <c:numCache>
                <c:formatCode>General</c:formatCode>
                <c:ptCount val="4"/>
                <c:pt idx="0">
                  <c:v>1</c:v>
                </c:pt>
                <c:pt idx="1">
                  <c:v>2</c:v>
                </c:pt>
                <c:pt idx="2">
                  <c:v>2</c:v>
                </c:pt>
                <c:pt idx="3">
                  <c:v>2</c:v>
                </c:pt>
              </c:numCache>
            </c:numRef>
          </c:val>
        </c:ser>
        <c:marker val="1"/>
        <c:axId val="194795008"/>
        <c:axId val="194796544"/>
      </c:lineChart>
      <c:catAx>
        <c:axId val="194795008"/>
        <c:scaling>
          <c:orientation val="minMax"/>
        </c:scaling>
        <c:axPos val="b"/>
        <c:tickLblPos val="nextTo"/>
        <c:crossAx val="194796544"/>
        <c:crosses val="autoZero"/>
        <c:auto val="1"/>
        <c:lblAlgn val="ctr"/>
        <c:lblOffset val="100"/>
      </c:catAx>
      <c:valAx>
        <c:axId val="194796544"/>
        <c:scaling>
          <c:orientation val="minMax"/>
          <c:max val="4.5"/>
        </c:scaling>
        <c:axPos val="l"/>
        <c:majorGridlines/>
        <c:numFmt formatCode="General" sourceLinked="1"/>
        <c:tickLblPos val="nextTo"/>
        <c:crossAx val="194795008"/>
        <c:crosses val="autoZero"/>
        <c:crossBetween val="between"/>
      </c:valAx>
    </c:plotArea>
    <c:plotVisOnly val="1"/>
  </c:chart>
  <c:txPr>
    <a:bodyPr/>
    <a:lstStyle/>
    <a:p>
      <a:pPr>
        <a:defRPr sz="1800">
          <a:solidFill>
            <a:schemeClr val="bg1"/>
          </a:solidFill>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No MC</c:v>
                </c:pt>
              </c:strCache>
            </c:strRef>
          </c:tx>
          <c:spPr>
            <a:ln w="63500"/>
          </c:spPr>
          <c:marker>
            <c:symbol val="none"/>
          </c:marker>
          <c:cat>
            <c:strRef>
              <c:f>Sheet1!$A$2:$A$5</c:f>
              <c:strCache>
                <c:ptCount val="4"/>
                <c:pt idx="0">
                  <c:v>Year 1</c:v>
                </c:pt>
                <c:pt idx="1">
                  <c:v>Year 2</c:v>
                </c:pt>
                <c:pt idx="2">
                  <c:v>Year 3</c:v>
                </c:pt>
                <c:pt idx="3">
                  <c:v>Year 4</c:v>
                </c:pt>
              </c:strCache>
            </c:strRef>
          </c:cat>
          <c:val>
            <c:numRef>
              <c:f>Sheet1!$B$2:$B$5</c:f>
              <c:numCache>
                <c:formatCode>General</c:formatCode>
                <c:ptCount val="4"/>
                <c:pt idx="0">
                  <c:v>1</c:v>
                </c:pt>
                <c:pt idx="1">
                  <c:v>2</c:v>
                </c:pt>
                <c:pt idx="2">
                  <c:v>3</c:v>
                </c:pt>
                <c:pt idx="3">
                  <c:v>4</c:v>
                </c:pt>
              </c:numCache>
            </c:numRef>
          </c:val>
        </c:ser>
        <c:ser>
          <c:idx val="1"/>
          <c:order val="1"/>
          <c:tx>
            <c:strRef>
              <c:f>Sheet1!$C$1</c:f>
              <c:strCache>
                <c:ptCount val="1"/>
                <c:pt idx="0">
                  <c:v>MC</c:v>
                </c:pt>
              </c:strCache>
            </c:strRef>
          </c:tx>
          <c:spPr>
            <a:ln w="63500">
              <a:solidFill>
                <a:srgbClr val="FF9999"/>
              </a:solidFill>
            </a:ln>
          </c:spPr>
          <c:marker>
            <c:symbol val="none"/>
          </c:marker>
          <c:dPt>
            <c:idx val="1"/>
            <c:spPr>
              <a:ln w="31750">
                <a:solidFill>
                  <a:srgbClr val="FF9999"/>
                </a:solidFill>
              </a:ln>
            </c:spPr>
          </c:dPt>
          <c:cat>
            <c:strRef>
              <c:f>Sheet1!$A$2:$A$5</c:f>
              <c:strCache>
                <c:ptCount val="4"/>
                <c:pt idx="0">
                  <c:v>Year 1</c:v>
                </c:pt>
                <c:pt idx="1">
                  <c:v>Year 2</c:v>
                </c:pt>
                <c:pt idx="2">
                  <c:v>Year 3</c:v>
                </c:pt>
                <c:pt idx="3">
                  <c:v>Year 4</c:v>
                </c:pt>
              </c:strCache>
            </c:strRef>
          </c:cat>
          <c:val>
            <c:numRef>
              <c:f>Sheet1!$C$2:$C$5</c:f>
              <c:numCache>
                <c:formatCode>General</c:formatCode>
                <c:ptCount val="4"/>
                <c:pt idx="0">
                  <c:v>1</c:v>
                </c:pt>
                <c:pt idx="1">
                  <c:v>2</c:v>
                </c:pt>
                <c:pt idx="2">
                  <c:v>2</c:v>
                </c:pt>
                <c:pt idx="3">
                  <c:v>2</c:v>
                </c:pt>
              </c:numCache>
            </c:numRef>
          </c:val>
        </c:ser>
        <c:marker val="1"/>
        <c:axId val="211905536"/>
        <c:axId val="211927808"/>
      </c:lineChart>
      <c:catAx>
        <c:axId val="211905536"/>
        <c:scaling>
          <c:orientation val="minMax"/>
        </c:scaling>
        <c:axPos val="b"/>
        <c:tickLblPos val="nextTo"/>
        <c:crossAx val="211927808"/>
        <c:crosses val="autoZero"/>
        <c:auto val="1"/>
        <c:lblAlgn val="ctr"/>
        <c:lblOffset val="100"/>
      </c:catAx>
      <c:valAx>
        <c:axId val="211927808"/>
        <c:scaling>
          <c:orientation val="minMax"/>
        </c:scaling>
        <c:axPos val="l"/>
        <c:majorGridlines/>
        <c:numFmt formatCode="General" sourceLinked="1"/>
        <c:tickLblPos val="nextTo"/>
        <c:crossAx val="211905536"/>
        <c:crosses val="autoZero"/>
        <c:crossBetween val="between"/>
      </c:valAx>
    </c:plotArea>
    <c:legend>
      <c:legendPos val="r"/>
      <c:layout>
        <c:manualLayout>
          <c:xMode val="edge"/>
          <c:yMode val="edge"/>
          <c:x val="0.1886354590291599"/>
          <c:y val="0.17017512897094753"/>
          <c:w val="0.19414842375472299"/>
          <c:h val="0.18920639230441039"/>
        </c:manualLayout>
      </c:layout>
      <c:spPr>
        <a:solidFill>
          <a:srgbClr val="000066"/>
        </a:solidFill>
      </c:spPr>
    </c:legend>
    <c:plotVisOnly val="1"/>
  </c:chart>
  <c:txPr>
    <a:bodyPr/>
    <a:lstStyle/>
    <a:p>
      <a:pPr>
        <a:defRPr sz="1800">
          <a:solidFill>
            <a:schemeClr val="bg1"/>
          </a:solidFill>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4334602405468565E-2"/>
          <c:y val="3.780788177339902E-2"/>
          <c:w val="0.71335770528683917"/>
          <c:h val="0.8459687366665376"/>
        </c:manualLayout>
      </c:layout>
      <c:lineChart>
        <c:grouping val="standard"/>
        <c:ser>
          <c:idx val="1"/>
          <c:order val="0"/>
          <c:tx>
            <c:strRef>
              <c:f>Sheet1!$C$1</c:f>
              <c:strCache>
                <c:ptCount val="1"/>
                <c:pt idx="0">
                  <c:v>MC</c:v>
                </c:pt>
              </c:strCache>
            </c:strRef>
          </c:tx>
          <c:spPr>
            <a:ln w="63500">
              <a:solidFill>
                <a:srgbClr val="FF9999"/>
              </a:solidFill>
            </a:ln>
          </c:spPr>
          <c:marker>
            <c:symbol val="none"/>
          </c:marker>
          <c:dPt>
            <c:idx val="1"/>
            <c:spPr>
              <a:ln w="31750">
                <a:solidFill>
                  <a:srgbClr val="FF9999"/>
                </a:solidFill>
              </a:ln>
            </c:spPr>
          </c:dPt>
          <c:cat>
            <c:strRef>
              <c:f>Sheet1!$A$2:$A$5</c:f>
              <c:strCache>
                <c:ptCount val="4"/>
                <c:pt idx="0">
                  <c:v>Year 1</c:v>
                </c:pt>
                <c:pt idx="1">
                  <c:v>Year 2</c:v>
                </c:pt>
                <c:pt idx="2">
                  <c:v>Year 3</c:v>
                </c:pt>
                <c:pt idx="3">
                  <c:v>Year 4</c:v>
                </c:pt>
              </c:strCache>
            </c:strRef>
          </c:cat>
          <c:val>
            <c:numRef>
              <c:f>Sheet1!$C$2:$C$5</c:f>
              <c:numCache>
                <c:formatCode>General</c:formatCode>
                <c:ptCount val="4"/>
                <c:pt idx="0">
                  <c:v>4</c:v>
                </c:pt>
                <c:pt idx="1">
                  <c:v>3.6665999999999999</c:v>
                </c:pt>
                <c:pt idx="2">
                  <c:v>2.8332999999999995</c:v>
                </c:pt>
                <c:pt idx="3">
                  <c:v>2</c:v>
                </c:pt>
              </c:numCache>
            </c:numRef>
          </c:val>
        </c:ser>
        <c:marker val="1"/>
        <c:axId val="210901248"/>
        <c:axId val="211929728"/>
      </c:lineChart>
      <c:catAx>
        <c:axId val="210901248"/>
        <c:scaling>
          <c:orientation val="minMax"/>
        </c:scaling>
        <c:axPos val="b"/>
        <c:tickLblPos val="nextTo"/>
        <c:crossAx val="211929728"/>
        <c:crosses val="autoZero"/>
        <c:auto val="1"/>
        <c:lblAlgn val="ctr"/>
        <c:lblOffset val="100"/>
      </c:catAx>
      <c:valAx>
        <c:axId val="211929728"/>
        <c:scaling>
          <c:orientation val="minMax"/>
        </c:scaling>
        <c:axPos val="l"/>
        <c:majorGridlines/>
        <c:numFmt formatCode="General" sourceLinked="1"/>
        <c:tickLblPos val="nextTo"/>
        <c:crossAx val="210901248"/>
        <c:crosses val="autoZero"/>
        <c:crossBetween val="between"/>
      </c:valAx>
    </c:plotArea>
    <c:plotVisOnly val="1"/>
  </c:chart>
  <c:txPr>
    <a:bodyPr/>
    <a:lstStyle/>
    <a:p>
      <a:pPr>
        <a:defRPr sz="1800">
          <a:solidFill>
            <a:schemeClr val="bg1"/>
          </a:solidFil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No MC</c:v>
                </c:pt>
              </c:strCache>
            </c:strRef>
          </c:tx>
          <c:spPr>
            <a:ln w="63500"/>
          </c:spPr>
          <c:marker>
            <c:symbol val="none"/>
          </c:marker>
          <c:cat>
            <c:strRef>
              <c:f>Sheet1!$A$2:$A$5</c:f>
              <c:strCache>
                <c:ptCount val="4"/>
                <c:pt idx="0">
                  <c:v>Year 1</c:v>
                </c:pt>
                <c:pt idx="1">
                  <c:v>Year 2</c:v>
                </c:pt>
                <c:pt idx="2">
                  <c:v>Year 3</c:v>
                </c:pt>
                <c:pt idx="3">
                  <c:v>Year 4</c:v>
                </c:pt>
              </c:strCache>
            </c:strRef>
          </c:cat>
          <c:val>
            <c:numRef>
              <c:f>Sheet1!$B$2:$B$5</c:f>
              <c:numCache>
                <c:formatCode>General</c:formatCode>
                <c:ptCount val="4"/>
                <c:pt idx="0">
                  <c:v>4</c:v>
                </c:pt>
                <c:pt idx="1">
                  <c:v>3.6665999999999999</c:v>
                </c:pt>
                <c:pt idx="2">
                  <c:v>3.3332999999999986</c:v>
                </c:pt>
                <c:pt idx="3">
                  <c:v>3</c:v>
                </c:pt>
              </c:numCache>
            </c:numRef>
          </c:val>
        </c:ser>
        <c:ser>
          <c:idx val="1"/>
          <c:order val="1"/>
          <c:tx>
            <c:strRef>
              <c:f>Sheet1!$C$1</c:f>
              <c:strCache>
                <c:ptCount val="1"/>
                <c:pt idx="0">
                  <c:v>MC</c:v>
                </c:pt>
              </c:strCache>
            </c:strRef>
          </c:tx>
          <c:spPr>
            <a:ln w="63500">
              <a:solidFill>
                <a:srgbClr val="FF9999"/>
              </a:solidFill>
            </a:ln>
          </c:spPr>
          <c:marker>
            <c:symbol val="none"/>
          </c:marker>
          <c:dPt>
            <c:idx val="1"/>
            <c:spPr>
              <a:ln w="31750">
                <a:solidFill>
                  <a:srgbClr val="FF9999"/>
                </a:solidFill>
              </a:ln>
            </c:spPr>
          </c:dPt>
          <c:cat>
            <c:strRef>
              <c:f>Sheet1!$A$2:$A$5</c:f>
              <c:strCache>
                <c:ptCount val="4"/>
                <c:pt idx="0">
                  <c:v>Year 1</c:v>
                </c:pt>
                <c:pt idx="1">
                  <c:v>Year 2</c:v>
                </c:pt>
                <c:pt idx="2">
                  <c:v>Year 3</c:v>
                </c:pt>
                <c:pt idx="3">
                  <c:v>Year 4</c:v>
                </c:pt>
              </c:strCache>
            </c:strRef>
          </c:cat>
          <c:val>
            <c:numRef>
              <c:f>Sheet1!$C$2:$C$5</c:f>
              <c:numCache>
                <c:formatCode>General</c:formatCode>
                <c:ptCount val="4"/>
                <c:pt idx="0">
                  <c:v>4</c:v>
                </c:pt>
                <c:pt idx="1">
                  <c:v>3.6665999999999999</c:v>
                </c:pt>
                <c:pt idx="2">
                  <c:v>2.8332999999999986</c:v>
                </c:pt>
                <c:pt idx="3">
                  <c:v>2</c:v>
                </c:pt>
              </c:numCache>
            </c:numRef>
          </c:val>
        </c:ser>
        <c:marker val="1"/>
        <c:axId val="210955648"/>
        <c:axId val="212034688"/>
      </c:lineChart>
      <c:catAx>
        <c:axId val="210955648"/>
        <c:scaling>
          <c:orientation val="minMax"/>
        </c:scaling>
        <c:axPos val="b"/>
        <c:tickLblPos val="nextTo"/>
        <c:crossAx val="212034688"/>
        <c:crosses val="autoZero"/>
        <c:auto val="1"/>
        <c:lblAlgn val="ctr"/>
        <c:lblOffset val="100"/>
      </c:catAx>
      <c:valAx>
        <c:axId val="212034688"/>
        <c:scaling>
          <c:orientation val="minMax"/>
        </c:scaling>
        <c:axPos val="l"/>
        <c:majorGridlines/>
        <c:numFmt formatCode="General" sourceLinked="1"/>
        <c:tickLblPos val="nextTo"/>
        <c:crossAx val="210955648"/>
        <c:crosses val="autoZero"/>
        <c:crossBetween val="between"/>
      </c:valAx>
    </c:plotArea>
    <c:legend>
      <c:legendPos val="r"/>
      <c:layout>
        <c:manualLayout>
          <c:xMode val="edge"/>
          <c:yMode val="edge"/>
          <c:x val="0.23076000115370193"/>
          <c:y val="0.67017512897094755"/>
          <c:w val="0.19414842375472299"/>
          <c:h val="0.18920639230441044"/>
        </c:manualLayout>
      </c:layout>
      <c:spPr>
        <a:solidFill>
          <a:srgbClr val="000066"/>
        </a:solidFill>
      </c:spPr>
    </c:legend>
    <c:plotVisOnly val="1"/>
  </c:chart>
  <c:txPr>
    <a:bodyPr/>
    <a:lstStyle/>
    <a:p>
      <a:pPr>
        <a:defRPr sz="1800">
          <a:solidFill>
            <a:schemeClr val="bg1"/>
          </a:solidFill>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2.1072796934865905E-2"/>
          <c:y val="2.9100529100529089E-2"/>
          <c:w val="0.95785440613026851"/>
          <c:h val="0.90740740740740744"/>
        </c:manualLayout>
      </c:layout>
      <c:scatterChart>
        <c:scatterStyle val="lineMarker"/>
        <c:ser>
          <c:idx val="0"/>
          <c:order val="0"/>
          <c:spPr>
            <a:ln w="28575">
              <a:noFill/>
            </a:ln>
          </c:spPr>
          <c:marker>
            <c:symbol val="circle"/>
            <c:size val="4"/>
            <c:spPr>
              <a:solidFill>
                <a:srgbClr val="FF0000"/>
              </a:solidFill>
            </c:spPr>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c:v>
                </c:pt>
                <c:pt idx="12">
                  <c:v>-1.8</c:v>
                </c:pt>
                <c:pt idx="13">
                  <c:v>-1.7000000000000002</c:v>
                </c:pt>
                <c:pt idx="14">
                  <c:v>-1.6</c:v>
                </c:pt>
                <c:pt idx="15">
                  <c:v>-1.5</c:v>
                </c:pt>
                <c:pt idx="16">
                  <c:v>-1.4</c:v>
                </c:pt>
                <c:pt idx="17">
                  <c:v>-1.3</c:v>
                </c:pt>
                <c:pt idx="18">
                  <c:v>-1.2</c:v>
                </c:pt>
                <c:pt idx="19">
                  <c:v>-1.1000000000000001</c:v>
                </c:pt>
                <c:pt idx="20">
                  <c:v>-1</c:v>
                </c:pt>
                <c:pt idx="21">
                  <c:v>-0.9</c:v>
                </c:pt>
                <c:pt idx="22">
                  <c:v>-0.8</c:v>
                </c:pt>
                <c:pt idx="23">
                  <c:v>-0.70000000000000007</c:v>
                </c:pt>
                <c:pt idx="24">
                  <c:v>-0.60000000000000009</c:v>
                </c:pt>
                <c:pt idx="25">
                  <c:v>-0.5</c:v>
                </c:pt>
                <c:pt idx="26">
                  <c:v>-0.4</c:v>
                </c:pt>
                <c:pt idx="27">
                  <c:v>-0.30000000000000004</c:v>
                </c:pt>
                <c:pt idx="28">
                  <c:v>-0.2</c:v>
                </c:pt>
                <c:pt idx="29">
                  <c:v>-0.1</c:v>
                </c:pt>
                <c:pt idx="30">
                  <c:v>0</c:v>
                </c:pt>
                <c:pt idx="31">
                  <c:v>0.1</c:v>
                </c:pt>
                <c:pt idx="32">
                  <c:v>0.2</c:v>
                </c:pt>
                <c:pt idx="33">
                  <c:v>0.30000000000000004</c:v>
                </c:pt>
                <c:pt idx="34">
                  <c:v>0.4</c:v>
                </c:pt>
                <c:pt idx="35">
                  <c:v>0.5</c:v>
                </c:pt>
                <c:pt idx="36">
                  <c:v>0.60000000000000009</c:v>
                </c:pt>
                <c:pt idx="37">
                  <c:v>0.70000000000000007</c:v>
                </c:pt>
                <c:pt idx="38">
                  <c:v>0.8</c:v>
                </c:pt>
                <c:pt idx="39">
                  <c:v>0.9</c:v>
                </c:pt>
                <c:pt idx="40">
                  <c:v>1</c:v>
                </c:pt>
                <c:pt idx="41">
                  <c:v>1.1000000000000001</c:v>
                </c:pt>
                <c:pt idx="42">
                  <c:v>1.2</c:v>
                </c:pt>
                <c:pt idx="43">
                  <c:v>1.3</c:v>
                </c:pt>
                <c:pt idx="44">
                  <c:v>1.4</c:v>
                </c:pt>
                <c:pt idx="45">
                  <c:v>1.5</c:v>
                </c:pt>
                <c:pt idx="46">
                  <c:v>1.6</c:v>
                </c:pt>
                <c:pt idx="47">
                  <c:v>1.7000000000000002</c:v>
                </c:pt>
                <c:pt idx="48">
                  <c:v>1.8</c:v>
                </c:pt>
                <c:pt idx="49">
                  <c:v>1.9</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c:v>
                </c:pt>
                <c:pt idx="73">
                  <c:v>-1.8</c:v>
                </c:pt>
                <c:pt idx="74">
                  <c:v>-1.7000000000000002</c:v>
                </c:pt>
                <c:pt idx="75">
                  <c:v>-1.6</c:v>
                </c:pt>
                <c:pt idx="76">
                  <c:v>-1.5</c:v>
                </c:pt>
                <c:pt idx="77">
                  <c:v>-1.4</c:v>
                </c:pt>
                <c:pt idx="78">
                  <c:v>-1.3</c:v>
                </c:pt>
                <c:pt idx="79">
                  <c:v>-1.2</c:v>
                </c:pt>
                <c:pt idx="80">
                  <c:v>-1.1000000000000001</c:v>
                </c:pt>
                <c:pt idx="81">
                  <c:v>-1</c:v>
                </c:pt>
                <c:pt idx="82">
                  <c:v>-0.9</c:v>
                </c:pt>
                <c:pt idx="83">
                  <c:v>-0.8</c:v>
                </c:pt>
                <c:pt idx="84">
                  <c:v>-0.70000000000000007</c:v>
                </c:pt>
                <c:pt idx="85">
                  <c:v>-0.60000000000000009</c:v>
                </c:pt>
                <c:pt idx="86">
                  <c:v>-0.5</c:v>
                </c:pt>
                <c:pt idx="87">
                  <c:v>-0.4</c:v>
                </c:pt>
                <c:pt idx="88">
                  <c:v>-0.30000000000000004</c:v>
                </c:pt>
                <c:pt idx="89">
                  <c:v>-0.2</c:v>
                </c:pt>
                <c:pt idx="90">
                  <c:v>-0.1</c:v>
                </c:pt>
                <c:pt idx="91">
                  <c:v>0</c:v>
                </c:pt>
                <c:pt idx="92">
                  <c:v>0.1</c:v>
                </c:pt>
                <c:pt idx="93">
                  <c:v>0.2</c:v>
                </c:pt>
                <c:pt idx="94">
                  <c:v>0.30000000000000004</c:v>
                </c:pt>
                <c:pt idx="95">
                  <c:v>0.4</c:v>
                </c:pt>
                <c:pt idx="96">
                  <c:v>0.5</c:v>
                </c:pt>
                <c:pt idx="97">
                  <c:v>0.60000000000000009</c:v>
                </c:pt>
                <c:pt idx="98">
                  <c:v>0.70000000000000007</c:v>
                </c:pt>
                <c:pt idx="99">
                  <c:v>0.8</c:v>
                </c:pt>
                <c:pt idx="100">
                  <c:v>0.9</c:v>
                </c:pt>
                <c:pt idx="101">
                  <c:v>1</c:v>
                </c:pt>
                <c:pt idx="102">
                  <c:v>1.1000000000000001</c:v>
                </c:pt>
                <c:pt idx="103">
                  <c:v>1.2</c:v>
                </c:pt>
                <c:pt idx="104">
                  <c:v>1.3</c:v>
                </c:pt>
                <c:pt idx="105">
                  <c:v>1.4</c:v>
                </c:pt>
                <c:pt idx="106">
                  <c:v>1.5</c:v>
                </c:pt>
                <c:pt idx="107">
                  <c:v>1.6</c:v>
                </c:pt>
                <c:pt idx="108">
                  <c:v>1.7000000000000002</c:v>
                </c:pt>
                <c:pt idx="109">
                  <c:v>1.8</c:v>
                </c:pt>
                <c:pt idx="110">
                  <c:v>1.9</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c:v>
                </c:pt>
                <c:pt idx="134">
                  <c:v>-1.8</c:v>
                </c:pt>
                <c:pt idx="135">
                  <c:v>-1.7000000000000002</c:v>
                </c:pt>
                <c:pt idx="136">
                  <c:v>-1.6</c:v>
                </c:pt>
                <c:pt idx="137">
                  <c:v>-1.5</c:v>
                </c:pt>
                <c:pt idx="138">
                  <c:v>-1.4</c:v>
                </c:pt>
                <c:pt idx="139">
                  <c:v>-1.3</c:v>
                </c:pt>
                <c:pt idx="140">
                  <c:v>-1.2</c:v>
                </c:pt>
                <c:pt idx="141">
                  <c:v>-1.1000000000000001</c:v>
                </c:pt>
                <c:pt idx="142">
                  <c:v>-1</c:v>
                </c:pt>
                <c:pt idx="143">
                  <c:v>-0.9</c:v>
                </c:pt>
                <c:pt idx="144">
                  <c:v>-0.8</c:v>
                </c:pt>
                <c:pt idx="145">
                  <c:v>-0.70000000000000007</c:v>
                </c:pt>
                <c:pt idx="146">
                  <c:v>-0.60000000000000009</c:v>
                </c:pt>
                <c:pt idx="147">
                  <c:v>-0.5</c:v>
                </c:pt>
                <c:pt idx="148">
                  <c:v>-0.4</c:v>
                </c:pt>
                <c:pt idx="149">
                  <c:v>-0.30000000000000004</c:v>
                </c:pt>
                <c:pt idx="150">
                  <c:v>-0.2</c:v>
                </c:pt>
                <c:pt idx="151">
                  <c:v>-0.1</c:v>
                </c:pt>
                <c:pt idx="152">
                  <c:v>0</c:v>
                </c:pt>
                <c:pt idx="153">
                  <c:v>0.1</c:v>
                </c:pt>
                <c:pt idx="154">
                  <c:v>0.2</c:v>
                </c:pt>
                <c:pt idx="155">
                  <c:v>0.30000000000000004</c:v>
                </c:pt>
                <c:pt idx="156">
                  <c:v>0.4</c:v>
                </c:pt>
                <c:pt idx="157">
                  <c:v>0.5</c:v>
                </c:pt>
                <c:pt idx="158">
                  <c:v>0.60000000000000009</c:v>
                </c:pt>
                <c:pt idx="159">
                  <c:v>0.70000000000000007</c:v>
                </c:pt>
                <c:pt idx="160">
                  <c:v>0.8</c:v>
                </c:pt>
                <c:pt idx="161">
                  <c:v>0.9</c:v>
                </c:pt>
                <c:pt idx="162">
                  <c:v>1</c:v>
                </c:pt>
                <c:pt idx="163">
                  <c:v>1.1000000000000001</c:v>
                </c:pt>
                <c:pt idx="164">
                  <c:v>1.2</c:v>
                </c:pt>
                <c:pt idx="165">
                  <c:v>1.3</c:v>
                </c:pt>
                <c:pt idx="166">
                  <c:v>1.4</c:v>
                </c:pt>
                <c:pt idx="167">
                  <c:v>1.5</c:v>
                </c:pt>
                <c:pt idx="168">
                  <c:v>1.6</c:v>
                </c:pt>
                <c:pt idx="169">
                  <c:v>1.7000000000000002</c:v>
                </c:pt>
                <c:pt idx="170">
                  <c:v>1.8</c:v>
                </c:pt>
                <c:pt idx="171">
                  <c:v>1.9</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c:v>
                </c:pt>
                <c:pt idx="195">
                  <c:v>-1.8</c:v>
                </c:pt>
                <c:pt idx="196">
                  <c:v>-1.7000000000000002</c:v>
                </c:pt>
                <c:pt idx="197">
                  <c:v>-1.6</c:v>
                </c:pt>
                <c:pt idx="198">
                  <c:v>-1.5</c:v>
                </c:pt>
                <c:pt idx="199">
                  <c:v>-1.4</c:v>
                </c:pt>
                <c:pt idx="200">
                  <c:v>-1.3</c:v>
                </c:pt>
                <c:pt idx="201">
                  <c:v>-1.2</c:v>
                </c:pt>
                <c:pt idx="202">
                  <c:v>-1.1000000000000001</c:v>
                </c:pt>
                <c:pt idx="203">
                  <c:v>-1</c:v>
                </c:pt>
                <c:pt idx="204">
                  <c:v>-0.9</c:v>
                </c:pt>
                <c:pt idx="205">
                  <c:v>-0.8</c:v>
                </c:pt>
                <c:pt idx="206">
                  <c:v>-0.70000000000000007</c:v>
                </c:pt>
                <c:pt idx="207">
                  <c:v>-0.60000000000000009</c:v>
                </c:pt>
                <c:pt idx="208">
                  <c:v>-0.5</c:v>
                </c:pt>
                <c:pt idx="209">
                  <c:v>-0.4</c:v>
                </c:pt>
                <c:pt idx="210">
                  <c:v>-0.30000000000000004</c:v>
                </c:pt>
                <c:pt idx="211">
                  <c:v>-0.2</c:v>
                </c:pt>
                <c:pt idx="212">
                  <c:v>-0.1</c:v>
                </c:pt>
                <c:pt idx="213">
                  <c:v>0</c:v>
                </c:pt>
                <c:pt idx="214">
                  <c:v>0.1</c:v>
                </c:pt>
                <c:pt idx="215">
                  <c:v>0.2</c:v>
                </c:pt>
                <c:pt idx="216">
                  <c:v>0.30000000000000004</c:v>
                </c:pt>
                <c:pt idx="217">
                  <c:v>0.4</c:v>
                </c:pt>
                <c:pt idx="218">
                  <c:v>0.5</c:v>
                </c:pt>
                <c:pt idx="219">
                  <c:v>0.60000000000000009</c:v>
                </c:pt>
                <c:pt idx="220">
                  <c:v>0.70000000000000007</c:v>
                </c:pt>
                <c:pt idx="221">
                  <c:v>0.8</c:v>
                </c:pt>
                <c:pt idx="222">
                  <c:v>0.9</c:v>
                </c:pt>
                <c:pt idx="223">
                  <c:v>1</c:v>
                </c:pt>
                <c:pt idx="224">
                  <c:v>1.1000000000000001</c:v>
                </c:pt>
                <c:pt idx="225">
                  <c:v>1.2</c:v>
                </c:pt>
                <c:pt idx="226">
                  <c:v>1.3</c:v>
                </c:pt>
                <c:pt idx="227">
                  <c:v>1.4</c:v>
                </c:pt>
                <c:pt idx="228">
                  <c:v>1.5</c:v>
                </c:pt>
                <c:pt idx="229">
                  <c:v>1.6</c:v>
                </c:pt>
                <c:pt idx="230">
                  <c:v>1.7000000000000002</c:v>
                </c:pt>
                <c:pt idx="231">
                  <c:v>1.8</c:v>
                </c:pt>
                <c:pt idx="232">
                  <c:v>1.9</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c:v>
                </c:pt>
                <c:pt idx="256">
                  <c:v>-1.8</c:v>
                </c:pt>
                <c:pt idx="257">
                  <c:v>-1.7000000000000002</c:v>
                </c:pt>
                <c:pt idx="258">
                  <c:v>-1.6</c:v>
                </c:pt>
                <c:pt idx="259">
                  <c:v>-1.5</c:v>
                </c:pt>
                <c:pt idx="260">
                  <c:v>-1.4</c:v>
                </c:pt>
                <c:pt idx="261">
                  <c:v>-1.3</c:v>
                </c:pt>
                <c:pt idx="262">
                  <c:v>-1.2</c:v>
                </c:pt>
                <c:pt idx="263">
                  <c:v>-1.1000000000000001</c:v>
                </c:pt>
                <c:pt idx="264">
                  <c:v>-1</c:v>
                </c:pt>
                <c:pt idx="265">
                  <c:v>-0.9</c:v>
                </c:pt>
                <c:pt idx="266">
                  <c:v>-0.8</c:v>
                </c:pt>
                <c:pt idx="267">
                  <c:v>-0.70000000000000007</c:v>
                </c:pt>
                <c:pt idx="268">
                  <c:v>-0.60000000000000009</c:v>
                </c:pt>
                <c:pt idx="269">
                  <c:v>-0.5</c:v>
                </c:pt>
                <c:pt idx="270">
                  <c:v>-0.4</c:v>
                </c:pt>
                <c:pt idx="271">
                  <c:v>-0.30000000000000004</c:v>
                </c:pt>
                <c:pt idx="272">
                  <c:v>-0.2</c:v>
                </c:pt>
                <c:pt idx="273">
                  <c:v>-0.1</c:v>
                </c:pt>
                <c:pt idx="274">
                  <c:v>0</c:v>
                </c:pt>
                <c:pt idx="275">
                  <c:v>0.1</c:v>
                </c:pt>
                <c:pt idx="276">
                  <c:v>0.2</c:v>
                </c:pt>
                <c:pt idx="277">
                  <c:v>0.30000000000000004</c:v>
                </c:pt>
                <c:pt idx="278">
                  <c:v>0.4</c:v>
                </c:pt>
                <c:pt idx="279">
                  <c:v>0.5</c:v>
                </c:pt>
                <c:pt idx="280">
                  <c:v>0.60000000000000009</c:v>
                </c:pt>
                <c:pt idx="281">
                  <c:v>0.70000000000000007</c:v>
                </c:pt>
                <c:pt idx="282">
                  <c:v>0.8</c:v>
                </c:pt>
                <c:pt idx="283">
                  <c:v>0.9</c:v>
                </c:pt>
                <c:pt idx="284">
                  <c:v>1</c:v>
                </c:pt>
                <c:pt idx="285">
                  <c:v>1.1000000000000001</c:v>
                </c:pt>
                <c:pt idx="286">
                  <c:v>1.2</c:v>
                </c:pt>
                <c:pt idx="287">
                  <c:v>1.3</c:v>
                </c:pt>
                <c:pt idx="288">
                  <c:v>1.4</c:v>
                </c:pt>
                <c:pt idx="289">
                  <c:v>1.5</c:v>
                </c:pt>
                <c:pt idx="290">
                  <c:v>1.6</c:v>
                </c:pt>
                <c:pt idx="291">
                  <c:v>1.7000000000000002</c:v>
                </c:pt>
                <c:pt idx="292">
                  <c:v>1.8</c:v>
                </c:pt>
                <c:pt idx="293">
                  <c:v>1.9</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c:v>
                </c:pt>
                <c:pt idx="317">
                  <c:v>-1.8</c:v>
                </c:pt>
                <c:pt idx="318">
                  <c:v>-1.7000000000000002</c:v>
                </c:pt>
                <c:pt idx="319">
                  <c:v>-1.6</c:v>
                </c:pt>
                <c:pt idx="320">
                  <c:v>-1.5</c:v>
                </c:pt>
                <c:pt idx="321">
                  <c:v>-1.4</c:v>
                </c:pt>
                <c:pt idx="322">
                  <c:v>-1.3</c:v>
                </c:pt>
                <c:pt idx="323">
                  <c:v>-1.2</c:v>
                </c:pt>
                <c:pt idx="324">
                  <c:v>-1.1000000000000001</c:v>
                </c:pt>
                <c:pt idx="325">
                  <c:v>-1</c:v>
                </c:pt>
                <c:pt idx="326">
                  <c:v>-0.9</c:v>
                </c:pt>
                <c:pt idx="327">
                  <c:v>-0.8</c:v>
                </c:pt>
                <c:pt idx="328">
                  <c:v>-0.70000000000000007</c:v>
                </c:pt>
                <c:pt idx="329">
                  <c:v>-0.60000000000000009</c:v>
                </c:pt>
                <c:pt idx="330">
                  <c:v>-0.5</c:v>
                </c:pt>
                <c:pt idx="331">
                  <c:v>-0.4</c:v>
                </c:pt>
                <c:pt idx="332">
                  <c:v>-0.30000000000000004</c:v>
                </c:pt>
                <c:pt idx="333">
                  <c:v>-0.2</c:v>
                </c:pt>
                <c:pt idx="334">
                  <c:v>-0.1</c:v>
                </c:pt>
                <c:pt idx="335">
                  <c:v>0</c:v>
                </c:pt>
                <c:pt idx="336">
                  <c:v>0.1</c:v>
                </c:pt>
                <c:pt idx="337">
                  <c:v>0.2</c:v>
                </c:pt>
                <c:pt idx="338">
                  <c:v>0.30000000000000004</c:v>
                </c:pt>
                <c:pt idx="339">
                  <c:v>0.4</c:v>
                </c:pt>
                <c:pt idx="340">
                  <c:v>0.5</c:v>
                </c:pt>
                <c:pt idx="341">
                  <c:v>0.60000000000000009</c:v>
                </c:pt>
                <c:pt idx="342">
                  <c:v>0.70000000000000007</c:v>
                </c:pt>
                <c:pt idx="343">
                  <c:v>0.8</c:v>
                </c:pt>
                <c:pt idx="344">
                  <c:v>0.9</c:v>
                </c:pt>
                <c:pt idx="345">
                  <c:v>1</c:v>
                </c:pt>
                <c:pt idx="346">
                  <c:v>1.1000000000000001</c:v>
                </c:pt>
                <c:pt idx="347">
                  <c:v>1.2</c:v>
                </c:pt>
                <c:pt idx="348">
                  <c:v>1.3</c:v>
                </c:pt>
                <c:pt idx="349">
                  <c:v>1.4</c:v>
                </c:pt>
                <c:pt idx="350">
                  <c:v>1.5</c:v>
                </c:pt>
                <c:pt idx="351">
                  <c:v>1.6</c:v>
                </c:pt>
                <c:pt idx="352">
                  <c:v>1.7000000000000002</c:v>
                </c:pt>
                <c:pt idx="353">
                  <c:v>1.8</c:v>
                </c:pt>
                <c:pt idx="354">
                  <c:v>1.9</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c:v>
                </c:pt>
                <c:pt idx="378">
                  <c:v>-1.8</c:v>
                </c:pt>
                <c:pt idx="379">
                  <c:v>-1.7000000000000002</c:v>
                </c:pt>
                <c:pt idx="380">
                  <c:v>-1.6</c:v>
                </c:pt>
                <c:pt idx="381">
                  <c:v>-1.5</c:v>
                </c:pt>
                <c:pt idx="382">
                  <c:v>-1.4</c:v>
                </c:pt>
                <c:pt idx="383">
                  <c:v>-1.3</c:v>
                </c:pt>
                <c:pt idx="384">
                  <c:v>-1.2</c:v>
                </c:pt>
                <c:pt idx="385">
                  <c:v>-1.1000000000000001</c:v>
                </c:pt>
                <c:pt idx="386">
                  <c:v>-1</c:v>
                </c:pt>
                <c:pt idx="387">
                  <c:v>-0.9</c:v>
                </c:pt>
                <c:pt idx="388">
                  <c:v>-0.8</c:v>
                </c:pt>
                <c:pt idx="389">
                  <c:v>-0.70000000000000007</c:v>
                </c:pt>
                <c:pt idx="390">
                  <c:v>-0.60000000000000009</c:v>
                </c:pt>
                <c:pt idx="391">
                  <c:v>-0.5</c:v>
                </c:pt>
                <c:pt idx="392">
                  <c:v>-0.4</c:v>
                </c:pt>
                <c:pt idx="393">
                  <c:v>-0.30000000000000004</c:v>
                </c:pt>
                <c:pt idx="394">
                  <c:v>-0.2</c:v>
                </c:pt>
                <c:pt idx="395">
                  <c:v>-0.1</c:v>
                </c:pt>
                <c:pt idx="396">
                  <c:v>0</c:v>
                </c:pt>
                <c:pt idx="397">
                  <c:v>0.1</c:v>
                </c:pt>
                <c:pt idx="398">
                  <c:v>0.2</c:v>
                </c:pt>
                <c:pt idx="399">
                  <c:v>0.30000000000000004</c:v>
                </c:pt>
                <c:pt idx="400">
                  <c:v>0.4</c:v>
                </c:pt>
                <c:pt idx="401">
                  <c:v>0.5</c:v>
                </c:pt>
                <c:pt idx="402">
                  <c:v>0.60000000000000009</c:v>
                </c:pt>
                <c:pt idx="403">
                  <c:v>0.70000000000000007</c:v>
                </c:pt>
                <c:pt idx="404">
                  <c:v>0.8</c:v>
                </c:pt>
                <c:pt idx="405">
                  <c:v>0.9</c:v>
                </c:pt>
                <c:pt idx="406">
                  <c:v>1</c:v>
                </c:pt>
                <c:pt idx="407">
                  <c:v>1.1000000000000001</c:v>
                </c:pt>
                <c:pt idx="408">
                  <c:v>1.2</c:v>
                </c:pt>
                <c:pt idx="409">
                  <c:v>1.3</c:v>
                </c:pt>
                <c:pt idx="410">
                  <c:v>1.4</c:v>
                </c:pt>
                <c:pt idx="411">
                  <c:v>1.5</c:v>
                </c:pt>
                <c:pt idx="412">
                  <c:v>1.6</c:v>
                </c:pt>
                <c:pt idx="413">
                  <c:v>1.7000000000000002</c:v>
                </c:pt>
                <c:pt idx="414">
                  <c:v>1.8</c:v>
                </c:pt>
                <c:pt idx="415">
                  <c:v>1.9</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c:v>
                </c:pt>
                <c:pt idx="439">
                  <c:v>-1.8</c:v>
                </c:pt>
                <c:pt idx="440">
                  <c:v>-1.7000000000000002</c:v>
                </c:pt>
                <c:pt idx="441">
                  <c:v>-1.6</c:v>
                </c:pt>
                <c:pt idx="442">
                  <c:v>-1.5</c:v>
                </c:pt>
                <c:pt idx="443">
                  <c:v>-1.4</c:v>
                </c:pt>
                <c:pt idx="444">
                  <c:v>-1.3</c:v>
                </c:pt>
                <c:pt idx="445">
                  <c:v>-1.2</c:v>
                </c:pt>
                <c:pt idx="446">
                  <c:v>-1.1000000000000001</c:v>
                </c:pt>
                <c:pt idx="447">
                  <c:v>-1</c:v>
                </c:pt>
                <c:pt idx="448">
                  <c:v>-0.9</c:v>
                </c:pt>
                <c:pt idx="449">
                  <c:v>-0.8</c:v>
                </c:pt>
                <c:pt idx="450">
                  <c:v>-0.70000000000000007</c:v>
                </c:pt>
                <c:pt idx="451">
                  <c:v>-0.60000000000000009</c:v>
                </c:pt>
                <c:pt idx="452">
                  <c:v>-0.5</c:v>
                </c:pt>
                <c:pt idx="453">
                  <c:v>-0.4</c:v>
                </c:pt>
                <c:pt idx="454">
                  <c:v>-0.30000000000000004</c:v>
                </c:pt>
                <c:pt idx="455">
                  <c:v>-0.2</c:v>
                </c:pt>
                <c:pt idx="456">
                  <c:v>-0.1</c:v>
                </c:pt>
                <c:pt idx="457">
                  <c:v>0</c:v>
                </c:pt>
                <c:pt idx="458">
                  <c:v>0.1</c:v>
                </c:pt>
                <c:pt idx="459">
                  <c:v>0.2</c:v>
                </c:pt>
                <c:pt idx="460">
                  <c:v>0.30000000000000004</c:v>
                </c:pt>
                <c:pt idx="461">
                  <c:v>0.4</c:v>
                </c:pt>
                <c:pt idx="462">
                  <c:v>0.5</c:v>
                </c:pt>
                <c:pt idx="463">
                  <c:v>0.60000000000000009</c:v>
                </c:pt>
                <c:pt idx="464">
                  <c:v>0.70000000000000007</c:v>
                </c:pt>
                <c:pt idx="465">
                  <c:v>0.8</c:v>
                </c:pt>
                <c:pt idx="466">
                  <c:v>0.9</c:v>
                </c:pt>
                <c:pt idx="467">
                  <c:v>1</c:v>
                </c:pt>
                <c:pt idx="468">
                  <c:v>1.1000000000000001</c:v>
                </c:pt>
                <c:pt idx="469">
                  <c:v>1.2</c:v>
                </c:pt>
                <c:pt idx="470">
                  <c:v>1.3</c:v>
                </c:pt>
                <c:pt idx="471">
                  <c:v>1.4</c:v>
                </c:pt>
                <c:pt idx="472">
                  <c:v>1.5</c:v>
                </c:pt>
                <c:pt idx="473">
                  <c:v>1.6</c:v>
                </c:pt>
                <c:pt idx="474">
                  <c:v>1.7000000000000002</c:v>
                </c:pt>
                <c:pt idx="475">
                  <c:v>1.8</c:v>
                </c:pt>
                <c:pt idx="476">
                  <c:v>1.9</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c:v>
                </c:pt>
                <c:pt idx="500">
                  <c:v>-1.8</c:v>
                </c:pt>
                <c:pt idx="501">
                  <c:v>-1.7000000000000002</c:v>
                </c:pt>
                <c:pt idx="502">
                  <c:v>-1.6</c:v>
                </c:pt>
                <c:pt idx="503">
                  <c:v>-1.5</c:v>
                </c:pt>
                <c:pt idx="504">
                  <c:v>-1.4</c:v>
                </c:pt>
                <c:pt idx="505">
                  <c:v>-1.3</c:v>
                </c:pt>
                <c:pt idx="506">
                  <c:v>-1.2</c:v>
                </c:pt>
                <c:pt idx="507">
                  <c:v>-1.1000000000000001</c:v>
                </c:pt>
                <c:pt idx="508">
                  <c:v>-1</c:v>
                </c:pt>
                <c:pt idx="509">
                  <c:v>-0.9</c:v>
                </c:pt>
                <c:pt idx="510">
                  <c:v>-0.8</c:v>
                </c:pt>
                <c:pt idx="511">
                  <c:v>-0.70000000000000007</c:v>
                </c:pt>
                <c:pt idx="512">
                  <c:v>-0.60000000000000009</c:v>
                </c:pt>
                <c:pt idx="513">
                  <c:v>-0.5</c:v>
                </c:pt>
                <c:pt idx="514">
                  <c:v>-0.4</c:v>
                </c:pt>
                <c:pt idx="515">
                  <c:v>-0.30000000000000004</c:v>
                </c:pt>
                <c:pt idx="516">
                  <c:v>-0.2</c:v>
                </c:pt>
                <c:pt idx="517">
                  <c:v>-0.1</c:v>
                </c:pt>
                <c:pt idx="518">
                  <c:v>0</c:v>
                </c:pt>
                <c:pt idx="519">
                  <c:v>0.1</c:v>
                </c:pt>
                <c:pt idx="520">
                  <c:v>0.2</c:v>
                </c:pt>
                <c:pt idx="521">
                  <c:v>0.30000000000000004</c:v>
                </c:pt>
                <c:pt idx="522">
                  <c:v>0.4</c:v>
                </c:pt>
                <c:pt idx="523">
                  <c:v>0.5</c:v>
                </c:pt>
                <c:pt idx="524">
                  <c:v>0.60000000000000009</c:v>
                </c:pt>
                <c:pt idx="525">
                  <c:v>0.70000000000000007</c:v>
                </c:pt>
                <c:pt idx="526">
                  <c:v>0.8</c:v>
                </c:pt>
                <c:pt idx="527">
                  <c:v>0.9</c:v>
                </c:pt>
                <c:pt idx="528">
                  <c:v>1</c:v>
                </c:pt>
                <c:pt idx="529">
                  <c:v>1.1000000000000001</c:v>
                </c:pt>
                <c:pt idx="530">
                  <c:v>1.2</c:v>
                </c:pt>
                <c:pt idx="531">
                  <c:v>1.3</c:v>
                </c:pt>
                <c:pt idx="532">
                  <c:v>1.4</c:v>
                </c:pt>
                <c:pt idx="533">
                  <c:v>1.5</c:v>
                </c:pt>
                <c:pt idx="534">
                  <c:v>1.6</c:v>
                </c:pt>
                <c:pt idx="535">
                  <c:v>1.7000000000000002</c:v>
                </c:pt>
                <c:pt idx="536">
                  <c:v>1.8</c:v>
                </c:pt>
                <c:pt idx="537">
                  <c:v>1.9</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c:v>
                </c:pt>
                <c:pt idx="561">
                  <c:v>-1.8</c:v>
                </c:pt>
                <c:pt idx="562">
                  <c:v>-1.7000000000000002</c:v>
                </c:pt>
                <c:pt idx="563">
                  <c:v>-1.6</c:v>
                </c:pt>
                <c:pt idx="564">
                  <c:v>-1.5</c:v>
                </c:pt>
                <c:pt idx="565">
                  <c:v>-1.4</c:v>
                </c:pt>
                <c:pt idx="566">
                  <c:v>-1.3</c:v>
                </c:pt>
                <c:pt idx="567">
                  <c:v>-1.2</c:v>
                </c:pt>
                <c:pt idx="568">
                  <c:v>-1.1000000000000001</c:v>
                </c:pt>
                <c:pt idx="569">
                  <c:v>-1</c:v>
                </c:pt>
                <c:pt idx="570">
                  <c:v>-0.9</c:v>
                </c:pt>
                <c:pt idx="571">
                  <c:v>-0.8</c:v>
                </c:pt>
                <c:pt idx="572">
                  <c:v>-0.70000000000000007</c:v>
                </c:pt>
                <c:pt idx="573">
                  <c:v>-0.60000000000000009</c:v>
                </c:pt>
                <c:pt idx="574">
                  <c:v>-0.5</c:v>
                </c:pt>
                <c:pt idx="575">
                  <c:v>-0.4</c:v>
                </c:pt>
                <c:pt idx="576">
                  <c:v>-0.30000000000000004</c:v>
                </c:pt>
                <c:pt idx="577">
                  <c:v>-0.2</c:v>
                </c:pt>
                <c:pt idx="578">
                  <c:v>-0.1</c:v>
                </c:pt>
                <c:pt idx="579">
                  <c:v>0</c:v>
                </c:pt>
                <c:pt idx="580">
                  <c:v>0.1</c:v>
                </c:pt>
                <c:pt idx="581">
                  <c:v>0.2</c:v>
                </c:pt>
                <c:pt idx="582">
                  <c:v>0.30000000000000004</c:v>
                </c:pt>
                <c:pt idx="583">
                  <c:v>0.4</c:v>
                </c:pt>
                <c:pt idx="584">
                  <c:v>0.5</c:v>
                </c:pt>
                <c:pt idx="585">
                  <c:v>0.60000000000000009</c:v>
                </c:pt>
                <c:pt idx="586">
                  <c:v>0.70000000000000007</c:v>
                </c:pt>
                <c:pt idx="587">
                  <c:v>0.8</c:v>
                </c:pt>
                <c:pt idx="588">
                  <c:v>0.9</c:v>
                </c:pt>
                <c:pt idx="589">
                  <c:v>1</c:v>
                </c:pt>
                <c:pt idx="590">
                  <c:v>1.1000000000000001</c:v>
                </c:pt>
                <c:pt idx="591">
                  <c:v>1.2</c:v>
                </c:pt>
                <c:pt idx="592">
                  <c:v>1.3</c:v>
                </c:pt>
                <c:pt idx="593">
                  <c:v>1.4</c:v>
                </c:pt>
                <c:pt idx="594">
                  <c:v>1.5</c:v>
                </c:pt>
                <c:pt idx="595">
                  <c:v>1.6</c:v>
                </c:pt>
                <c:pt idx="596">
                  <c:v>1.7000000000000002</c:v>
                </c:pt>
                <c:pt idx="597">
                  <c:v>1.8</c:v>
                </c:pt>
                <c:pt idx="598">
                  <c:v>1.9</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c:v>
                </c:pt>
                <c:pt idx="622">
                  <c:v>-1.8</c:v>
                </c:pt>
                <c:pt idx="623">
                  <c:v>-1.7000000000000002</c:v>
                </c:pt>
                <c:pt idx="624">
                  <c:v>-1.6</c:v>
                </c:pt>
                <c:pt idx="625">
                  <c:v>-1.5</c:v>
                </c:pt>
                <c:pt idx="626">
                  <c:v>-1.4</c:v>
                </c:pt>
                <c:pt idx="627">
                  <c:v>-1.3</c:v>
                </c:pt>
                <c:pt idx="628">
                  <c:v>-1.2</c:v>
                </c:pt>
                <c:pt idx="629">
                  <c:v>-1.1000000000000001</c:v>
                </c:pt>
                <c:pt idx="630">
                  <c:v>-1</c:v>
                </c:pt>
                <c:pt idx="631">
                  <c:v>-0.9</c:v>
                </c:pt>
                <c:pt idx="632">
                  <c:v>-0.8</c:v>
                </c:pt>
                <c:pt idx="633">
                  <c:v>-0.70000000000000007</c:v>
                </c:pt>
                <c:pt idx="634">
                  <c:v>-0.60000000000000009</c:v>
                </c:pt>
                <c:pt idx="635">
                  <c:v>-0.5</c:v>
                </c:pt>
                <c:pt idx="636">
                  <c:v>-0.4</c:v>
                </c:pt>
                <c:pt idx="637">
                  <c:v>-0.30000000000000004</c:v>
                </c:pt>
                <c:pt idx="638">
                  <c:v>-0.2</c:v>
                </c:pt>
                <c:pt idx="639">
                  <c:v>-0.1</c:v>
                </c:pt>
                <c:pt idx="640">
                  <c:v>0</c:v>
                </c:pt>
                <c:pt idx="641">
                  <c:v>0.1</c:v>
                </c:pt>
                <c:pt idx="642">
                  <c:v>0.2</c:v>
                </c:pt>
                <c:pt idx="643">
                  <c:v>0.30000000000000004</c:v>
                </c:pt>
                <c:pt idx="644">
                  <c:v>0.4</c:v>
                </c:pt>
                <c:pt idx="645">
                  <c:v>0.5</c:v>
                </c:pt>
                <c:pt idx="646">
                  <c:v>0.60000000000000009</c:v>
                </c:pt>
                <c:pt idx="647">
                  <c:v>0.70000000000000007</c:v>
                </c:pt>
                <c:pt idx="648">
                  <c:v>0.8</c:v>
                </c:pt>
                <c:pt idx="649">
                  <c:v>0.9</c:v>
                </c:pt>
                <c:pt idx="650">
                  <c:v>1</c:v>
                </c:pt>
                <c:pt idx="651">
                  <c:v>1.1000000000000001</c:v>
                </c:pt>
                <c:pt idx="652">
                  <c:v>1.2</c:v>
                </c:pt>
                <c:pt idx="653">
                  <c:v>1.3</c:v>
                </c:pt>
                <c:pt idx="654">
                  <c:v>1.4</c:v>
                </c:pt>
                <c:pt idx="655">
                  <c:v>1.5</c:v>
                </c:pt>
                <c:pt idx="656">
                  <c:v>1.6</c:v>
                </c:pt>
                <c:pt idx="657">
                  <c:v>1.7000000000000002</c:v>
                </c:pt>
                <c:pt idx="658">
                  <c:v>1.8</c:v>
                </c:pt>
                <c:pt idx="659">
                  <c:v>1.9</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c:v>
                </c:pt>
                <c:pt idx="683">
                  <c:v>-1.8</c:v>
                </c:pt>
                <c:pt idx="684">
                  <c:v>-1.7000000000000002</c:v>
                </c:pt>
                <c:pt idx="685">
                  <c:v>-1.6</c:v>
                </c:pt>
                <c:pt idx="686">
                  <c:v>-1.5</c:v>
                </c:pt>
                <c:pt idx="687">
                  <c:v>-1.4</c:v>
                </c:pt>
                <c:pt idx="688">
                  <c:v>-1.3</c:v>
                </c:pt>
                <c:pt idx="689">
                  <c:v>-1.2</c:v>
                </c:pt>
                <c:pt idx="690">
                  <c:v>-1.1000000000000001</c:v>
                </c:pt>
                <c:pt idx="691">
                  <c:v>-1</c:v>
                </c:pt>
                <c:pt idx="692">
                  <c:v>-0.9</c:v>
                </c:pt>
                <c:pt idx="693">
                  <c:v>-0.8</c:v>
                </c:pt>
                <c:pt idx="694">
                  <c:v>-0.70000000000000007</c:v>
                </c:pt>
                <c:pt idx="695">
                  <c:v>-0.60000000000000009</c:v>
                </c:pt>
                <c:pt idx="696">
                  <c:v>-0.5</c:v>
                </c:pt>
                <c:pt idx="697">
                  <c:v>-0.4</c:v>
                </c:pt>
                <c:pt idx="698">
                  <c:v>-0.30000000000000004</c:v>
                </c:pt>
                <c:pt idx="699">
                  <c:v>-0.2</c:v>
                </c:pt>
                <c:pt idx="700">
                  <c:v>-0.1</c:v>
                </c:pt>
                <c:pt idx="701">
                  <c:v>0</c:v>
                </c:pt>
                <c:pt idx="702">
                  <c:v>0.1</c:v>
                </c:pt>
                <c:pt idx="703">
                  <c:v>0.2</c:v>
                </c:pt>
                <c:pt idx="704">
                  <c:v>0.30000000000000004</c:v>
                </c:pt>
                <c:pt idx="705">
                  <c:v>0.4</c:v>
                </c:pt>
                <c:pt idx="706">
                  <c:v>0.5</c:v>
                </c:pt>
                <c:pt idx="707">
                  <c:v>0.60000000000000009</c:v>
                </c:pt>
                <c:pt idx="708">
                  <c:v>0.70000000000000007</c:v>
                </c:pt>
                <c:pt idx="709">
                  <c:v>0.8</c:v>
                </c:pt>
                <c:pt idx="710">
                  <c:v>0.9</c:v>
                </c:pt>
                <c:pt idx="711">
                  <c:v>1</c:v>
                </c:pt>
                <c:pt idx="712">
                  <c:v>1.1000000000000001</c:v>
                </c:pt>
                <c:pt idx="713">
                  <c:v>1.2</c:v>
                </c:pt>
                <c:pt idx="714">
                  <c:v>1.3</c:v>
                </c:pt>
                <c:pt idx="715">
                  <c:v>1.4</c:v>
                </c:pt>
                <c:pt idx="716">
                  <c:v>1.5</c:v>
                </c:pt>
                <c:pt idx="717">
                  <c:v>1.6</c:v>
                </c:pt>
                <c:pt idx="718">
                  <c:v>1.7000000000000002</c:v>
                </c:pt>
                <c:pt idx="719">
                  <c:v>1.8</c:v>
                </c:pt>
                <c:pt idx="720">
                  <c:v>1.9</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c:v>
                </c:pt>
                <c:pt idx="744">
                  <c:v>-1.8</c:v>
                </c:pt>
                <c:pt idx="745">
                  <c:v>-1.7000000000000002</c:v>
                </c:pt>
                <c:pt idx="746">
                  <c:v>-1.6</c:v>
                </c:pt>
                <c:pt idx="747">
                  <c:v>-1.5</c:v>
                </c:pt>
                <c:pt idx="748">
                  <c:v>-1.4</c:v>
                </c:pt>
                <c:pt idx="749">
                  <c:v>-1.3</c:v>
                </c:pt>
                <c:pt idx="750">
                  <c:v>-1.2</c:v>
                </c:pt>
                <c:pt idx="751">
                  <c:v>-1.1000000000000001</c:v>
                </c:pt>
                <c:pt idx="752">
                  <c:v>-1</c:v>
                </c:pt>
                <c:pt idx="753">
                  <c:v>-0.9</c:v>
                </c:pt>
                <c:pt idx="754">
                  <c:v>-0.8</c:v>
                </c:pt>
                <c:pt idx="755">
                  <c:v>-0.70000000000000007</c:v>
                </c:pt>
                <c:pt idx="756">
                  <c:v>-0.60000000000000009</c:v>
                </c:pt>
                <c:pt idx="757">
                  <c:v>-0.5</c:v>
                </c:pt>
                <c:pt idx="758">
                  <c:v>-0.4</c:v>
                </c:pt>
                <c:pt idx="759">
                  <c:v>-0.30000000000000004</c:v>
                </c:pt>
                <c:pt idx="760">
                  <c:v>-0.2</c:v>
                </c:pt>
                <c:pt idx="761">
                  <c:v>-0.1</c:v>
                </c:pt>
                <c:pt idx="762">
                  <c:v>0</c:v>
                </c:pt>
                <c:pt idx="763">
                  <c:v>0.1</c:v>
                </c:pt>
                <c:pt idx="764">
                  <c:v>0.2</c:v>
                </c:pt>
                <c:pt idx="765">
                  <c:v>0.30000000000000004</c:v>
                </c:pt>
                <c:pt idx="766">
                  <c:v>0.4</c:v>
                </c:pt>
                <c:pt idx="767">
                  <c:v>0.5</c:v>
                </c:pt>
                <c:pt idx="768">
                  <c:v>0.60000000000000009</c:v>
                </c:pt>
                <c:pt idx="769">
                  <c:v>0.70000000000000007</c:v>
                </c:pt>
                <c:pt idx="770">
                  <c:v>0.8</c:v>
                </c:pt>
                <c:pt idx="771">
                  <c:v>0.9</c:v>
                </c:pt>
                <c:pt idx="772">
                  <c:v>1</c:v>
                </c:pt>
                <c:pt idx="773">
                  <c:v>1.1000000000000001</c:v>
                </c:pt>
                <c:pt idx="774">
                  <c:v>1.2</c:v>
                </c:pt>
                <c:pt idx="775">
                  <c:v>1.3</c:v>
                </c:pt>
                <c:pt idx="776">
                  <c:v>1.4</c:v>
                </c:pt>
                <c:pt idx="777">
                  <c:v>1.5</c:v>
                </c:pt>
                <c:pt idx="778">
                  <c:v>1.6</c:v>
                </c:pt>
                <c:pt idx="779">
                  <c:v>1.7000000000000002</c:v>
                </c:pt>
                <c:pt idx="780">
                  <c:v>1.8</c:v>
                </c:pt>
                <c:pt idx="781">
                  <c:v>1.9</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c:v>
                </c:pt>
                <c:pt idx="805">
                  <c:v>-1.8</c:v>
                </c:pt>
                <c:pt idx="806">
                  <c:v>-1.7000000000000002</c:v>
                </c:pt>
                <c:pt idx="807">
                  <c:v>-1.6</c:v>
                </c:pt>
                <c:pt idx="808">
                  <c:v>-1.5</c:v>
                </c:pt>
                <c:pt idx="809">
                  <c:v>-1.4</c:v>
                </c:pt>
                <c:pt idx="810">
                  <c:v>-1.3</c:v>
                </c:pt>
                <c:pt idx="811">
                  <c:v>-1.2</c:v>
                </c:pt>
                <c:pt idx="812">
                  <c:v>-1.1000000000000001</c:v>
                </c:pt>
                <c:pt idx="813">
                  <c:v>-1</c:v>
                </c:pt>
                <c:pt idx="814">
                  <c:v>-0.9</c:v>
                </c:pt>
                <c:pt idx="815">
                  <c:v>-0.8</c:v>
                </c:pt>
                <c:pt idx="816">
                  <c:v>-0.70000000000000007</c:v>
                </c:pt>
                <c:pt idx="817">
                  <c:v>-0.60000000000000009</c:v>
                </c:pt>
                <c:pt idx="818">
                  <c:v>-0.5</c:v>
                </c:pt>
                <c:pt idx="819">
                  <c:v>-0.4</c:v>
                </c:pt>
                <c:pt idx="820">
                  <c:v>-0.30000000000000004</c:v>
                </c:pt>
                <c:pt idx="821">
                  <c:v>-0.2</c:v>
                </c:pt>
                <c:pt idx="822">
                  <c:v>-0.1</c:v>
                </c:pt>
                <c:pt idx="823">
                  <c:v>0</c:v>
                </c:pt>
                <c:pt idx="824">
                  <c:v>0.1</c:v>
                </c:pt>
                <c:pt idx="825">
                  <c:v>0.2</c:v>
                </c:pt>
                <c:pt idx="826">
                  <c:v>0.30000000000000004</c:v>
                </c:pt>
                <c:pt idx="827">
                  <c:v>0.4</c:v>
                </c:pt>
                <c:pt idx="828">
                  <c:v>0.5</c:v>
                </c:pt>
                <c:pt idx="829">
                  <c:v>0.60000000000000009</c:v>
                </c:pt>
                <c:pt idx="830">
                  <c:v>0.70000000000000007</c:v>
                </c:pt>
                <c:pt idx="831">
                  <c:v>0.8</c:v>
                </c:pt>
                <c:pt idx="832">
                  <c:v>0.9</c:v>
                </c:pt>
                <c:pt idx="833">
                  <c:v>1</c:v>
                </c:pt>
                <c:pt idx="834">
                  <c:v>1.1000000000000001</c:v>
                </c:pt>
                <c:pt idx="835">
                  <c:v>1.2</c:v>
                </c:pt>
                <c:pt idx="836">
                  <c:v>1.3</c:v>
                </c:pt>
                <c:pt idx="837">
                  <c:v>1.4</c:v>
                </c:pt>
                <c:pt idx="838">
                  <c:v>1.5</c:v>
                </c:pt>
                <c:pt idx="839">
                  <c:v>1.6</c:v>
                </c:pt>
                <c:pt idx="840">
                  <c:v>1.7000000000000002</c:v>
                </c:pt>
                <c:pt idx="841">
                  <c:v>1.8</c:v>
                </c:pt>
                <c:pt idx="842">
                  <c:v>1.9</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c:v>
                </c:pt>
                <c:pt idx="866">
                  <c:v>-1.8</c:v>
                </c:pt>
                <c:pt idx="867">
                  <c:v>-1.7000000000000002</c:v>
                </c:pt>
                <c:pt idx="868">
                  <c:v>-1.6</c:v>
                </c:pt>
                <c:pt idx="869">
                  <c:v>-1.5</c:v>
                </c:pt>
                <c:pt idx="870">
                  <c:v>-1.4</c:v>
                </c:pt>
                <c:pt idx="871">
                  <c:v>-1.3</c:v>
                </c:pt>
                <c:pt idx="872">
                  <c:v>-1.2</c:v>
                </c:pt>
                <c:pt idx="873">
                  <c:v>-1.1000000000000001</c:v>
                </c:pt>
                <c:pt idx="874">
                  <c:v>-1</c:v>
                </c:pt>
                <c:pt idx="875">
                  <c:v>-0.9</c:v>
                </c:pt>
                <c:pt idx="876">
                  <c:v>-0.8</c:v>
                </c:pt>
                <c:pt idx="877">
                  <c:v>-0.70000000000000007</c:v>
                </c:pt>
                <c:pt idx="878">
                  <c:v>-0.60000000000000009</c:v>
                </c:pt>
                <c:pt idx="879">
                  <c:v>-0.5</c:v>
                </c:pt>
                <c:pt idx="880">
                  <c:v>-0.4</c:v>
                </c:pt>
                <c:pt idx="881">
                  <c:v>-0.30000000000000004</c:v>
                </c:pt>
                <c:pt idx="882">
                  <c:v>-0.2</c:v>
                </c:pt>
                <c:pt idx="883">
                  <c:v>-0.1</c:v>
                </c:pt>
                <c:pt idx="884">
                  <c:v>0</c:v>
                </c:pt>
                <c:pt idx="885">
                  <c:v>0.1</c:v>
                </c:pt>
                <c:pt idx="886">
                  <c:v>0.2</c:v>
                </c:pt>
                <c:pt idx="887">
                  <c:v>0.30000000000000004</c:v>
                </c:pt>
                <c:pt idx="888">
                  <c:v>0.4</c:v>
                </c:pt>
                <c:pt idx="889">
                  <c:v>0.5</c:v>
                </c:pt>
                <c:pt idx="890">
                  <c:v>0.60000000000000009</c:v>
                </c:pt>
                <c:pt idx="891">
                  <c:v>0.70000000000000007</c:v>
                </c:pt>
                <c:pt idx="892">
                  <c:v>0.8</c:v>
                </c:pt>
                <c:pt idx="893">
                  <c:v>0.9</c:v>
                </c:pt>
                <c:pt idx="894">
                  <c:v>1</c:v>
                </c:pt>
                <c:pt idx="895">
                  <c:v>1.1000000000000001</c:v>
                </c:pt>
                <c:pt idx="896">
                  <c:v>1.2</c:v>
                </c:pt>
                <c:pt idx="897">
                  <c:v>1.3</c:v>
                </c:pt>
                <c:pt idx="898">
                  <c:v>1.4</c:v>
                </c:pt>
                <c:pt idx="899">
                  <c:v>1.5</c:v>
                </c:pt>
                <c:pt idx="900">
                  <c:v>1.6</c:v>
                </c:pt>
                <c:pt idx="901">
                  <c:v>1.7000000000000002</c:v>
                </c:pt>
                <c:pt idx="902">
                  <c:v>1.8</c:v>
                </c:pt>
                <c:pt idx="903">
                  <c:v>1.9</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c:v>
                </c:pt>
                <c:pt idx="927">
                  <c:v>-1.8</c:v>
                </c:pt>
                <c:pt idx="928">
                  <c:v>-1.7000000000000002</c:v>
                </c:pt>
                <c:pt idx="929">
                  <c:v>-1.6</c:v>
                </c:pt>
                <c:pt idx="930">
                  <c:v>-1.5</c:v>
                </c:pt>
                <c:pt idx="931">
                  <c:v>-1.4</c:v>
                </c:pt>
                <c:pt idx="932">
                  <c:v>-1.3</c:v>
                </c:pt>
                <c:pt idx="933">
                  <c:v>-1.2</c:v>
                </c:pt>
                <c:pt idx="934">
                  <c:v>-1.1000000000000001</c:v>
                </c:pt>
                <c:pt idx="935">
                  <c:v>-1</c:v>
                </c:pt>
                <c:pt idx="936">
                  <c:v>-0.9</c:v>
                </c:pt>
                <c:pt idx="937">
                  <c:v>-0.8</c:v>
                </c:pt>
                <c:pt idx="938">
                  <c:v>-0.70000000000000007</c:v>
                </c:pt>
                <c:pt idx="939">
                  <c:v>-0.60000000000000009</c:v>
                </c:pt>
                <c:pt idx="940">
                  <c:v>-0.5</c:v>
                </c:pt>
                <c:pt idx="941">
                  <c:v>-0.4</c:v>
                </c:pt>
                <c:pt idx="942">
                  <c:v>-0.30000000000000004</c:v>
                </c:pt>
                <c:pt idx="943">
                  <c:v>-0.2</c:v>
                </c:pt>
                <c:pt idx="944">
                  <c:v>-0.1</c:v>
                </c:pt>
                <c:pt idx="945">
                  <c:v>0</c:v>
                </c:pt>
                <c:pt idx="946">
                  <c:v>0.1</c:v>
                </c:pt>
                <c:pt idx="947">
                  <c:v>0.2</c:v>
                </c:pt>
                <c:pt idx="948">
                  <c:v>0.30000000000000004</c:v>
                </c:pt>
                <c:pt idx="949">
                  <c:v>0.4</c:v>
                </c:pt>
                <c:pt idx="950">
                  <c:v>0.5</c:v>
                </c:pt>
                <c:pt idx="951">
                  <c:v>0.60000000000000009</c:v>
                </c:pt>
                <c:pt idx="952">
                  <c:v>0.70000000000000007</c:v>
                </c:pt>
                <c:pt idx="953">
                  <c:v>0.8</c:v>
                </c:pt>
                <c:pt idx="954">
                  <c:v>0.9</c:v>
                </c:pt>
                <c:pt idx="955">
                  <c:v>1</c:v>
                </c:pt>
                <c:pt idx="956">
                  <c:v>1.1000000000000001</c:v>
                </c:pt>
                <c:pt idx="957">
                  <c:v>1.2</c:v>
                </c:pt>
                <c:pt idx="958">
                  <c:v>1.3</c:v>
                </c:pt>
                <c:pt idx="959">
                  <c:v>1.4</c:v>
                </c:pt>
                <c:pt idx="960">
                  <c:v>1.5</c:v>
                </c:pt>
                <c:pt idx="961">
                  <c:v>1.6</c:v>
                </c:pt>
                <c:pt idx="962">
                  <c:v>1.7000000000000002</c:v>
                </c:pt>
                <c:pt idx="963">
                  <c:v>1.8</c:v>
                </c:pt>
                <c:pt idx="964">
                  <c:v>1.9</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c:v>
                </c:pt>
                <c:pt idx="988">
                  <c:v>-1.8</c:v>
                </c:pt>
                <c:pt idx="989">
                  <c:v>-1.7000000000000002</c:v>
                </c:pt>
                <c:pt idx="990">
                  <c:v>-1.6</c:v>
                </c:pt>
                <c:pt idx="991">
                  <c:v>-1.5</c:v>
                </c:pt>
                <c:pt idx="992">
                  <c:v>-1.4</c:v>
                </c:pt>
                <c:pt idx="993">
                  <c:v>-1.3</c:v>
                </c:pt>
                <c:pt idx="994">
                  <c:v>-1.2</c:v>
                </c:pt>
                <c:pt idx="995">
                  <c:v>-1.1000000000000001</c:v>
                </c:pt>
                <c:pt idx="996">
                  <c:v>-1</c:v>
                </c:pt>
                <c:pt idx="997">
                  <c:v>-0.9</c:v>
                </c:pt>
                <c:pt idx="998">
                  <c:v>-0.8</c:v>
                </c:pt>
                <c:pt idx="999">
                  <c:v>-0.70000000000000007</c:v>
                </c:pt>
                <c:pt idx="1000">
                  <c:v>-0.60000000000000009</c:v>
                </c:pt>
                <c:pt idx="1001">
                  <c:v>-0.5</c:v>
                </c:pt>
                <c:pt idx="1002">
                  <c:v>-0.4</c:v>
                </c:pt>
                <c:pt idx="1003">
                  <c:v>-0.30000000000000004</c:v>
                </c:pt>
                <c:pt idx="1004">
                  <c:v>-0.2</c:v>
                </c:pt>
                <c:pt idx="1005">
                  <c:v>-0.1</c:v>
                </c:pt>
                <c:pt idx="1006">
                  <c:v>0</c:v>
                </c:pt>
                <c:pt idx="1007">
                  <c:v>0.1</c:v>
                </c:pt>
                <c:pt idx="1008">
                  <c:v>0.2</c:v>
                </c:pt>
                <c:pt idx="1009">
                  <c:v>0.30000000000000004</c:v>
                </c:pt>
                <c:pt idx="1010">
                  <c:v>0.4</c:v>
                </c:pt>
                <c:pt idx="1011">
                  <c:v>0.5</c:v>
                </c:pt>
                <c:pt idx="1012">
                  <c:v>0.60000000000000009</c:v>
                </c:pt>
                <c:pt idx="1013">
                  <c:v>0.70000000000000007</c:v>
                </c:pt>
                <c:pt idx="1014">
                  <c:v>0.8</c:v>
                </c:pt>
                <c:pt idx="1015">
                  <c:v>0.9</c:v>
                </c:pt>
                <c:pt idx="1016">
                  <c:v>1</c:v>
                </c:pt>
                <c:pt idx="1017">
                  <c:v>1.1000000000000001</c:v>
                </c:pt>
                <c:pt idx="1018">
                  <c:v>1.2</c:v>
                </c:pt>
                <c:pt idx="1019">
                  <c:v>1.3</c:v>
                </c:pt>
                <c:pt idx="1020">
                  <c:v>1.4</c:v>
                </c:pt>
                <c:pt idx="1021">
                  <c:v>1.5</c:v>
                </c:pt>
                <c:pt idx="1022">
                  <c:v>1.6</c:v>
                </c:pt>
                <c:pt idx="1023">
                  <c:v>1.7000000000000002</c:v>
                </c:pt>
                <c:pt idx="1024">
                  <c:v>1.8</c:v>
                </c:pt>
                <c:pt idx="1025">
                  <c:v>1.9</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c:v>
                </c:pt>
                <c:pt idx="1049">
                  <c:v>-1.8</c:v>
                </c:pt>
                <c:pt idx="1050">
                  <c:v>-1.7000000000000002</c:v>
                </c:pt>
                <c:pt idx="1051">
                  <c:v>-1.6</c:v>
                </c:pt>
                <c:pt idx="1052">
                  <c:v>-1.5</c:v>
                </c:pt>
                <c:pt idx="1053">
                  <c:v>-1.4</c:v>
                </c:pt>
                <c:pt idx="1054">
                  <c:v>-1.3</c:v>
                </c:pt>
                <c:pt idx="1055">
                  <c:v>-1.2</c:v>
                </c:pt>
                <c:pt idx="1056">
                  <c:v>-1.1000000000000001</c:v>
                </c:pt>
                <c:pt idx="1057">
                  <c:v>-1</c:v>
                </c:pt>
                <c:pt idx="1058">
                  <c:v>-0.9</c:v>
                </c:pt>
                <c:pt idx="1059">
                  <c:v>-0.8</c:v>
                </c:pt>
                <c:pt idx="1060">
                  <c:v>-0.70000000000000007</c:v>
                </c:pt>
                <c:pt idx="1061">
                  <c:v>-0.60000000000000009</c:v>
                </c:pt>
                <c:pt idx="1062">
                  <c:v>-0.5</c:v>
                </c:pt>
                <c:pt idx="1063">
                  <c:v>-0.4</c:v>
                </c:pt>
                <c:pt idx="1064">
                  <c:v>-0.30000000000000004</c:v>
                </c:pt>
                <c:pt idx="1065">
                  <c:v>-0.2</c:v>
                </c:pt>
                <c:pt idx="1066">
                  <c:v>-0.1</c:v>
                </c:pt>
                <c:pt idx="1067">
                  <c:v>0</c:v>
                </c:pt>
                <c:pt idx="1068">
                  <c:v>0.1</c:v>
                </c:pt>
                <c:pt idx="1069">
                  <c:v>0.2</c:v>
                </c:pt>
                <c:pt idx="1070">
                  <c:v>0.30000000000000004</c:v>
                </c:pt>
                <c:pt idx="1071">
                  <c:v>0.4</c:v>
                </c:pt>
                <c:pt idx="1072">
                  <c:v>0.5</c:v>
                </c:pt>
                <c:pt idx="1073">
                  <c:v>0.60000000000000009</c:v>
                </c:pt>
                <c:pt idx="1074">
                  <c:v>0.70000000000000007</c:v>
                </c:pt>
                <c:pt idx="1075">
                  <c:v>0.8</c:v>
                </c:pt>
                <c:pt idx="1076">
                  <c:v>0.9</c:v>
                </c:pt>
                <c:pt idx="1077">
                  <c:v>1</c:v>
                </c:pt>
                <c:pt idx="1078">
                  <c:v>1.1000000000000001</c:v>
                </c:pt>
                <c:pt idx="1079">
                  <c:v>1.2</c:v>
                </c:pt>
                <c:pt idx="1080">
                  <c:v>1.3</c:v>
                </c:pt>
                <c:pt idx="1081">
                  <c:v>1.4</c:v>
                </c:pt>
                <c:pt idx="1082">
                  <c:v>1.5</c:v>
                </c:pt>
                <c:pt idx="1083">
                  <c:v>1.6</c:v>
                </c:pt>
                <c:pt idx="1084">
                  <c:v>1.7000000000000002</c:v>
                </c:pt>
                <c:pt idx="1085">
                  <c:v>1.8</c:v>
                </c:pt>
                <c:pt idx="1086">
                  <c:v>1.9</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c:v>
                </c:pt>
                <c:pt idx="1110">
                  <c:v>-1.8</c:v>
                </c:pt>
                <c:pt idx="1111">
                  <c:v>-1.7000000000000002</c:v>
                </c:pt>
                <c:pt idx="1112">
                  <c:v>-1.6</c:v>
                </c:pt>
                <c:pt idx="1113">
                  <c:v>-1.5</c:v>
                </c:pt>
                <c:pt idx="1114">
                  <c:v>-1.4</c:v>
                </c:pt>
                <c:pt idx="1115">
                  <c:v>-1.3</c:v>
                </c:pt>
                <c:pt idx="1116">
                  <c:v>-1.2</c:v>
                </c:pt>
                <c:pt idx="1117">
                  <c:v>-1.1000000000000001</c:v>
                </c:pt>
                <c:pt idx="1118">
                  <c:v>-1</c:v>
                </c:pt>
                <c:pt idx="1119">
                  <c:v>-0.9</c:v>
                </c:pt>
                <c:pt idx="1120">
                  <c:v>-0.8</c:v>
                </c:pt>
                <c:pt idx="1121">
                  <c:v>-0.70000000000000007</c:v>
                </c:pt>
                <c:pt idx="1122">
                  <c:v>-0.60000000000000009</c:v>
                </c:pt>
                <c:pt idx="1123">
                  <c:v>-0.5</c:v>
                </c:pt>
                <c:pt idx="1124">
                  <c:v>-0.4</c:v>
                </c:pt>
                <c:pt idx="1125">
                  <c:v>-0.30000000000000004</c:v>
                </c:pt>
                <c:pt idx="1126">
                  <c:v>-0.2</c:v>
                </c:pt>
                <c:pt idx="1127">
                  <c:v>-0.1</c:v>
                </c:pt>
                <c:pt idx="1128">
                  <c:v>0</c:v>
                </c:pt>
                <c:pt idx="1129">
                  <c:v>0.1</c:v>
                </c:pt>
                <c:pt idx="1130">
                  <c:v>0.2</c:v>
                </c:pt>
                <c:pt idx="1131">
                  <c:v>0.30000000000000004</c:v>
                </c:pt>
                <c:pt idx="1132">
                  <c:v>0.4</c:v>
                </c:pt>
                <c:pt idx="1133">
                  <c:v>0.5</c:v>
                </c:pt>
                <c:pt idx="1134">
                  <c:v>0.60000000000000009</c:v>
                </c:pt>
                <c:pt idx="1135">
                  <c:v>0.70000000000000007</c:v>
                </c:pt>
                <c:pt idx="1136">
                  <c:v>0.8</c:v>
                </c:pt>
                <c:pt idx="1137">
                  <c:v>0.9</c:v>
                </c:pt>
                <c:pt idx="1138">
                  <c:v>1</c:v>
                </c:pt>
                <c:pt idx="1139">
                  <c:v>1.1000000000000001</c:v>
                </c:pt>
                <c:pt idx="1140">
                  <c:v>1.2</c:v>
                </c:pt>
                <c:pt idx="1141">
                  <c:v>1.3</c:v>
                </c:pt>
                <c:pt idx="1142">
                  <c:v>1.4</c:v>
                </c:pt>
                <c:pt idx="1143">
                  <c:v>1.5</c:v>
                </c:pt>
                <c:pt idx="1144">
                  <c:v>1.6</c:v>
                </c:pt>
                <c:pt idx="1145">
                  <c:v>1.7000000000000002</c:v>
                </c:pt>
                <c:pt idx="1146">
                  <c:v>1.8</c:v>
                </c:pt>
                <c:pt idx="1147">
                  <c:v>1.9</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c:v>
                </c:pt>
                <c:pt idx="1171">
                  <c:v>-1.8</c:v>
                </c:pt>
                <c:pt idx="1172">
                  <c:v>-1.7000000000000002</c:v>
                </c:pt>
                <c:pt idx="1173">
                  <c:v>-1.6</c:v>
                </c:pt>
                <c:pt idx="1174">
                  <c:v>-1.5</c:v>
                </c:pt>
                <c:pt idx="1175">
                  <c:v>-1.4</c:v>
                </c:pt>
                <c:pt idx="1176">
                  <c:v>-1.3</c:v>
                </c:pt>
                <c:pt idx="1177">
                  <c:v>-1.2</c:v>
                </c:pt>
                <c:pt idx="1178">
                  <c:v>-1.1000000000000001</c:v>
                </c:pt>
                <c:pt idx="1179">
                  <c:v>-1</c:v>
                </c:pt>
                <c:pt idx="1180">
                  <c:v>-0.9</c:v>
                </c:pt>
                <c:pt idx="1181">
                  <c:v>-0.8</c:v>
                </c:pt>
                <c:pt idx="1182">
                  <c:v>-0.70000000000000007</c:v>
                </c:pt>
                <c:pt idx="1183">
                  <c:v>-0.60000000000000009</c:v>
                </c:pt>
                <c:pt idx="1184">
                  <c:v>-0.5</c:v>
                </c:pt>
                <c:pt idx="1185">
                  <c:v>-0.4</c:v>
                </c:pt>
                <c:pt idx="1186">
                  <c:v>-0.30000000000000004</c:v>
                </c:pt>
                <c:pt idx="1187">
                  <c:v>-0.2</c:v>
                </c:pt>
                <c:pt idx="1188">
                  <c:v>-0.1</c:v>
                </c:pt>
                <c:pt idx="1189">
                  <c:v>0</c:v>
                </c:pt>
                <c:pt idx="1190">
                  <c:v>0.1</c:v>
                </c:pt>
                <c:pt idx="1191">
                  <c:v>0.2</c:v>
                </c:pt>
                <c:pt idx="1192">
                  <c:v>0.30000000000000004</c:v>
                </c:pt>
                <c:pt idx="1193">
                  <c:v>0.4</c:v>
                </c:pt>
                <c:pt idx="1194">
                  <c:v>0.5</c:v>
                </c:pt>
                <c:pt idx="1195">
                  <c:v>0.60000000000000009</c:v>
                </c:pt>
                <c:pt idx="1196">
                  <c:v>0.70000000000000007</c:v>
                </c:pt>
                <c:pt idx="1197">
                  <c:v>0.8</c:v>
                </c:pt>
                <c:pt idx="1198">
                  <c:v>0.9</c:v>
                </c:pt>
                <c:pt idx="1199">
                  <c:v>1</c:v>
                </c:pt>
                <c:pt idx="1200">
                  <c:v>1.1000000000000001</c:v>
                </c:pt>
                <c:pt idx="1201">
                  <c:v>1.2</c:v>
                </c:pt>
                <c:pt idx="1202">
                  <c:v>1.3</c:v>
                </c:pt>
                <c:pt idx="1203">
                  <c:v>1.4</c:v>
                </c:pt>
                <c:pt idx="1204">
                  <c:v>1.5</c:v>
                </c:pt>
                <c:pt idx="1205">
                  <c:v>1.6</c:v>
                </c:pt>
                <c:pt idx="1206">
                  <c:v>1.7000000000000002</c:v>
                </c:pt>
                <c:pt idx="1207">
                  <c:v>1.8</c:v>
                </c:pt>
                <c:pt idx="1208">
                  <c:v>1.9</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1.1243080532065152E-3</c:v>
                </c:pt>
                <c:pt idx="1">
                  <c:v>9.2152430118630567E-4</c:v>
                </c:pt>
                <c:pt idx="2">
                  <c:v>5.0057791413275277E-4</c:v>
                </c:pt>
                <c:pt idx="3">
                  <c:v>5.1129929306571774E-4</c:v>
                </c:pt>
                <c:pt idx="4">
                  <c:v>3.0469276147936157E-4</c:v>
                </c:pt>
                <c:pt idx="5">
                  <c:v>1.5552435267057879E-3</c:v>
                </c:pt>
                <c:pt idx="6">
                  <c:v>1.7414719136874114E-3</c:v>
                </c:pt>
                <c:pt idx="7">
                  <c:v>2.8005498076170525E-3</c:v>
                </c:pt>
                <c:pt idx="8">
                  <c:v>3.3123656940034487E-3</c:v>
                </c:pt>
                <c:pt idx="9">
                  <c:v>3.4168633822137025E-3</c:v>
                </c:pt>
                <c:pt idx="10">
                  <c:v>4.9563554570467424E-3</c:v>
                </c:pt>
                <c:pt idx="11">
                  <c:v>5.9914268657924484E-3</c:v>
                </c:pt>
                <c:pt idx="12">
                  <c:v>7.7322149478925087E-3</c:v>
                </c:pt>
                <c:pt idx="13">
                  <c:v>9.4222221041119075E-3</c:v>
                </c:pt>
                <c:pt idx="14">
                  <c:v>1.0025587323982401E-2</c:v>
                </c:pt>
                <c:pt idx="15">
                  <c:v>1.2920445434000217E-2</c:v>
                </c:pt>
                <c:pt idx="16">
                  <c:v>1.3414938499697888E-2</c:v>
                </c:pt>
                <c:pt idx="17">
                  <c:v>1.6904006516608821E-2</c:v>
                </c:pt>
                <c:pt idx="18">
                  <c:v>1.9165213801255604E-2</c:v>
                </c:pt>
                <c:pt idx="19">
                  <c:v>2.0683752793216666E-2</c:v>
                </c:pt>
                <c:pt idx="20">
                  <c:v>2.2419407655617115E-2</c:v>
                </c:pt>
                <c:pt idx="21">
                  <c:v>2.5023020442989211E-2</c:v>
                </c:pt>
                <c:pt idx="22">
                  <c:v>2.7785067062459552E-2</c:v>
                </c:pt>
                <c:pt idx="23">
                  <c:v>3.0547372664636203E-2</c:v>
                </c:pt>
                <c:pt idx="24">
                  <c:v>3.3136616634386253E-2</c:v>
                </c:pt>
                <c:pt idx="25">
                  <c:v>3.4306131379923936E-2</c:v>
                </c:pt>
                <c:pt idx="26">
                  <c:v>3.5121364292275914E-2</c:v>
                </c:pt>
                <c:pt idx="27">
                  <c:v>3.8459052821547539E-2</c:v>
                </c:pt>
                <c:pt idx="28">
                  <c:v>3.7919592821938942E-2</c:v>
                </c:pt>
                <c:pt idx="29">
                  <c:v>4.037736160919931E-2</c:v>
                </c:pt>
                <c:pt idx="30">
                  <c:v>3.9392985034597643E-2</c:v>
                </c:pt>
                <c:pt idx="31">
                  <c:v>3.9134477194182851E-2</c:v>
                </c:pt>
                <c:pt idx="32">
                  <c:v>3.9439305010067129E-2</c:v>
                </c:pt>
                <c:pt idx="33">
                  <c:v>3.8615065508986177E-2</c:v>
                </c:pt>
                <c:pt idx="34">
                  <c:v>3.8279225113613209E-2</c:v>
                </c:pt>
                <c:pt idx="35">
                  <c:v>3.6886624831685831E-2</c:v>
                </c:pt>
                <c:pt idx="36">
                  <c:v>3.494622209763254E-2</c:v>
                </c:pt>
                <c:pt idx="37">
                  <c:v>3.2946831490008294E-2</c:v>
                </c:pt>
                <c:pt idx="38">
                  <c:v>3.0715750700340806E-2</c:v>
                </c:pt>
                <c:pt idx="39">
                  <c:v>2.858815687372503E-2</c:v>
                </c:pt>
                <c:pt idx="40">
                  <c:v>2.6344596462065308E-2</c:v>
                </c:pt>
                <c:pt idx="41">
                  <c:v>2.2167820700133355E-2</c:v>
                </c:pt>
                <c:pt idx="42">
                  <c:v>2.0043987263813397E-2</c:v>
                </c:pt>
                <c:pt idx="43">
                  <c:v>1.8820485259980094E-2</c:v>
                </c:pt>
                <c:pt idx="44">
                  <c:v>1.5912342565589599E-2</c:v>
                </c:pt>
                <c:pt idx="45">
                  <c:v>1.3343246571731738E-2</c:v>
                </c:pt>
                <c:pt idx="46">
                  <c:v>1.2928781564933291E-2</c:v>
                </c:pt>
                <c:pt idx="47">
                  <c:v>9.5751494636017141E-3</c:v>
                </c:pt>
                <c:pt idx="48">
                  <c:v>9.5880963575785474E-3</c:v>
                </c:pt>
                <c:pt idx="49">
                  <c:v>6.8697444690078028E-3</c:v>
                </c:pt>
                <c:pt idx="50">
                  <c:v>5.4485452822262146E-3</c:v>
                </c:pt>
                <c:pt idx="51">
                  <c:v>5.6076481708608253E-3</c:v>
                </c:pt>
                <c:pt idx="52">
                  <c:v>3.254186939289637E-3</c:v>
                </c:pt>
                <c:pt idx="53">
                  <c:v>2.6547366481887826E-3</c:v>
                </c:pt>
                <c:pt idx="54">
                  <c:v>1.7341678872707137E-3</c:v>
                </c:pt>
                <c:pt idx="55">
                  <c:v>2.9186957515562988E-3</c:v>
                </c:pt>
                <c:pt idx="56">
                  <c:v>1.6798017556589994E-3</c:v>
                </c:pt>
                <c:pt idx="57">
                  <c:v>5.1870081926939742E-4</c:v>
                </c:pt>
                <c:pt idx="58">
                  <c:v>3.1714381802994577E-5</c:v>
                </c:pt>
                <c:pt idx="59">
                  <c:v>2.986173607245012E-4</c:v>
                </c:pt>
                <c:pt idx="60">
                  <c:v>6.3882499284243085E-4</c:v>
                </c:pt>
                <c:pt idx="61">
                  <c:v>6.5834072735478726E-5</c:v>
                </c:pt>
                <c:pt idx="62">
                  <c:v>3.3251081212754674E-4</c:v>
                </c:pt>
                <c:pt idx="63">
                  <c:v>5.6297714600764661E-4</c:v>
                </c:pt>
                <c:pt idx="64">
                  <c:v>6.5750203969631895E-4</c:v>
                </c:pt>
                <c:pt idx="65">
                  <c:v>2.027869001324199E-4</c:v>
                </c:pt>
                <c:pt idx="66">
                  <c:v>4.9992720614469929E-5</c:v>
                </c:pt>
                <c:pt idx="67">
                  <c:v>1.9254150441604348E-4</c:v>
                </c:pt>
                <c:pt idx="68">
                  <c:v>7.8793339890292587E-4</c:v>
                </c:pt>
                <c:pt idx="69">
                  <c:v>8.3855335036799505E-4</c:v>
                </c:pt>
                <c:pt idx="70">
                  <c:v>2.0349712024686456E-3</c:v>
                </c:pt>
                <c:pt idx="71">
                  <c:v>2.5319696983922236E-3</c:v>
                </c:pt>
                <c:pt idx="72">
                  <c:v>4.7887401481069838E-3</c:v>
                </c:pt>
                <c:pt idx="73">
                  <c:v>5.1043315141268333E-3</c:v>
                </c:pt>
                <c:pt idx="74">
                  <c:v>6.8296061705820825E-3</c:v>
                </c:pt>
                <c:pt idx="75">
                  <c:v>7.4910329637946698E-3</c:v>
                </c:pt>
                <c:pt idx="76">
                  <c:v>1.0546773156608697E-2</c:v>
                </c:pt>
                <c:pt idx="77">
                  <c:v>1.1860869639395064E-2</c:v>
                </c:pt>
                <c:pt idx="78">
                  <c:v>1.3774404732661503E-2</c:v>
                </c:pt>
                <c:pt idx="79">
                  <c:v>1.6549095581239705E-2</c:v>
                </c:pt>
                <c:pt idx="80">
                  <c:v>1.9197225461760524E-2</c:v>
                </c:pt>
                <c:pt idx="81">
                  <c:v>2.1488908202820414E-2</c:v>
                </c:pt>
                <c:pt idx="82">
                  <c:v>2.3023178617540951E-2</c:v>
                </c:pt>
                <c:pt idx="83">
                  <c:v>2.4889129948373393E-2</c:v>
                </c:pt>
                <c:pt idx="84">
                  <c:v>2.8976592851026575E-2</c:v>
                </c:pt>
                <c:pt idx="85">
                  <c:v>2.931976796848125E-2</c:v>
                </c:pt>
                <c:pt idx="86">
                  <c:v>3.2965469910289626E-2</c:v>
                </c:pt>
                <c:pt idx="87">
                  <c:v>3.4517566870933707E-2</c:v>
                </c:pt>
                <c:pt idx="88">
                  <c:v>3.643652496161897E-2</c:v>
                </c:pt>
                <c:pt idx="89">
                  <c:v>3.5976938334750831E-2</c:v>
                </c:pt>
                <c:pt idx="90">
                  <c:v>3.7105522991977322E-2</c:v>
                </c:pt>
                <c:pt idx="91">
                  <c:v>3.7452230239816267E-2</c:v>
                </c:pt>
                <c:pt idx="92">
                  <c:v>3.8296489219596254E-2</c:v>
                </c:pt>
                <c:pt idx="93">
                  <c:v>3.7740469621761912E-2</c:v>
                </c:pt>
                <c:pt idx="94">
                  <c:v>3.6674207576085076E-2</c:v>
                </c:pt>
                <c:pt idx="95">
                  <c:v>3.5707533617101189E-2</c:v>
                </c:pt>
                <c:pt idx="96">
                  <c:v>3.363384952596319E-2</c:v>
                </c:pt>
                <c:pt idx="97">
                  <c:v>3.1339576731189651E-2</c:v>
                </c:pt>
                <c:pt idx="98">
                  <c:v>2.9877737529464488E-2</c:v>
                </c:pt>
                <c:pt idx="99">
                  <c:v>2.8652210100916148E-2</c:v>
                </c:pt>
                <c:pt idx="100">
                  <c:v>2.5652937578045314E-2</c:v>
                </c:pt>
                <c:pt idx="101">
                  <c:v>2.2451868640376405E-2</c:v>
                </c:pt>
                <c:pt idx="102">
                  <c:v>2.0340221838865996E-2</c:v>
                </c:pt>
                <c:pt idx="103">
                  <c:v>1.9416214069922458E-2</c:v>
                </c:pt>
                <c:pt idx="104">
                  <c:v>1.7176442291817369E-2</c:v>
                </c:pt>
                <c:pt idx="105">
                  <c:v>1.3171077654932353E-2</c:v>
                </c:pt>
                <c:pt idx="106">
                  <c:v>1.1960988738538769E-2</c:v>
                </c:pt>
                <c:pt idx="107">
                  <c:v>9.5875135914251734E-3</c:v>
                </c:pt>
                <c:pt idx="108">
                  <c:v>7.8490938945852285E-3</c:v>
                </c:pt>
                <c:pt idx="109">
                  <c:v>5.7862271852374431E-3</c:v>
                </c:pt>
                <c:pt idx="110">
                  <c:v>5.7885970459933796E-3</c:v>
                </c:pt>
                <c:pt idx="111">
                  <c:v>3.6929647159716344E-3</c:v>
                </c:pt>
                <c:pt idx="112">
                  <c:v>3.0163776924104447E-3</c:v>
                </c:pt>
                <c:pt idx="113">
                  <c:v>2.1733160643171781E-3</c:v>
                </c:pt>
                <c:pt idx="114">
                  <c:v>1.9314687510810823E-3</c:v>
                </c:pt>
                <c:pt idx="115">
                  <c:v>4.204687846888991E-4</c:v>
                </c:pt>
                <c:pt idx="116">
                  <c:v>5.2994427627116498E-4</c:v>
                </c:pt>
                <c:pt idx="117">
                  <c:v>8.8120195599445035E-4</c:v>
                </c:pt>
                <c:pt idx="118">
                  <c:v>9.6334004902671219E-4</c:v>
                </c:pt>
                <c:pt idx="119">
                  <c:v>6.2444743850278365E-4</c:v>
                </c:pt>
                <c:pt idx="120">
                  <c:v>5.3539203776652221E-4</c:v>
                </c:pt>
                <c:pt idx="121">
                  <c:v>7.4754858200878817E-4</c:v>
                </c:pt>
                <c:pt idx="122">
                  <c:v>4.9767923891519319E-4</c:v>
                </c:pt>
                <c:pt idx="123">
                  <c:v>7.0955052511962496E-4</c:v>
                </c:pt>
                <c:pt idx="124">
                  <c:v>9.4945073739009257E-4</c:v>
                </c:pt>
                <c:pt idx="125">
                  <c:v>3.522604832442548E-4</c:v>
                </c:pt>
                <c:pt idx="126">
                  <c:v>6.0346554977664562E-4</c:v>
                </c:pt>
                <c:pt idx="127">
                  <c:v>9.7310284484978182E-4</c:v>
                </c:pt>
                <c:pt idx="128">
                  <c:v>2.4315572645280178E-4</c:v>
                </c:pt>
                <c:pt idx="129">
                  <c:v>1.2340572315816629E-4</c:v>
                </c:pt>
                <c:pt idx="130">
                  <c:v>8.6622545972994886E-4</c:v>
                </c:pt>
                <c:pt idx="131">
                  <c:v>6.5178456773935139E-4</c:v>
                </c:pt>
                <c:pt idx="132">
                  <c:v>6.749368333960039E-4</c:v>
                </c:pt>
                <c:pt idx="133">
                  <c:v>1.1306949782247868E-3</c:v>
                </c:pt>
                <c:pt idx="134">
                  <c:v>2.3946773151352651E-3</c:v>
                </c:pt>
                <c:pt idx="135">
                  <c:v>4.1536163556265991E-3</c:v>
                </c:pt>
                <c:pt idx="136">
                  <c:v>5.7223094075024164E-3</c:v>
                </c:pt>
                <c:pt idx="137">
                  <c:v>7.2340704325461261E-3</c:v>
                </c:pt>
                <c:pt idx="138">
                  <c:v>9.7951401528494006E-3</c:v>
                </c:pt>
                <c:pt idx="139">
                  <c:v>1.1950665511716165E-2</c:v>
                </c:pt>
                <c:pt idx="140">
                  <c:v>1.3624634394737255E-2</c:v>
                </c:pt>
                <c:pt idx="141">
                  <c:v>1.7109343580212853E-2</c:v>
                </c:pt>
                <c:pt idx="142">
                  <c:v>1.9767160627560933E-2</c:v>
                </c:pt>
                <c:pt idx="143">
                  <c:v>2.1262331450297916E-2</c:v>
                </c:pt>
                <c:pt idx="144">
                  <c:v>2.4597131273284618E-2</c:v>
                </c:pt>
                <c:pt idx="145">
                  <c:v>2.6904919380580324E-2</c:v>
                </c:pt>
                <c:pt idx="146">
                  <c:v>2.8927493364088758E-2</c:v>
                </c:pt>
                <c:pt idx="147">
                  <c:v>2.936151333478193E-2</c:v>
                </c:pt>
                <c:pt idx="148">
                  <c:v>3.2769062856127927E-2</c:v>
                </c:pt>
                <c:pt idx="149">
                  <c:v>3.4290809245511131E-2</c:v>
                </c:pt>
                <c:pt idx="150">
                  <c:v>3.4974580929883071E-2</c:v>
                </c:pt>
                <c:pt idx="151">
                  <c:v>3.5883256554563349E-2</c:v>
                </c:pt>
                <c:pt idx="152">
                  <c:v>3.642508308139606E-2</c:v>
                </c:pt>
                <c:pt idx="153">
                  <c:v>3.5470631546269865E-2</c:v>
                </c:pt>
                <c:pt idx="154">
                  <c:v>3.6418392346560892E-2</c:v>
                </c:pt>
                <c:pt idx="155">
                  <c:v>3.4791794731362853E-2</c:v>
                </c:pt>
                <c:pt idx="156">
                  <c:v>3.3405216370256778E-2</c:v>
                </c:pt>
                <c:pt idx="157">
                  <c:v>3.1163045656018101E-2</c:v>
                </c:pt>
                <c:pt idx="158">
                  <c:v>3.034254099284139E-2</c:v>
                </c:pt>
                <c:pt idx="159">
                  <c:v>2.8361737054293845E-2</c:v>
                </c:pt>
                <c:pt idx="160">
                  <c:v>2.6803823499289888E-2</c:v>
                </c:pt>
                <c:pt idx="161">
                  <c:v>2.3650486439395432E-2</c:v>
                </c:pt>
                <c:pt idx="162">
                  <c:v>2.178682587603574E-2</c:v>
                </c:pt>
                <c:pt idx="163">
                  <c:v>1.878522184789377E-2</c:v>
                </c:pt>
                <c:pt idx="164">
                  <c:v>1.7323755599756685E-2</c:v>
                </c:pt>
                <c:pt idx="165">
                  <c:v>1.5141954032113339E-2</c:v>
                </c:pt>
                <c:pt idx="166">
                  <c:v>1.225700429256347E-2</c:v>
                </c:pt>
                <c:pt idx="167">
                  <c:v>1.040496542007307E-2</c:v>
                </c:pt>
                <c:pt idx="168">
                  <c:v>7.3486238503908492E-3</c:v>
                </c:pt>
                <c:pt idx="169">
                  <c:v>6.5877295547646783E-3</c:v>
                </c:pt>
                <c:pt idx="170">
                  <c:v>3.9680434023251403E-3</c:v>
                </c:pt>
                <c:pt idx="171">
                  <c:v>2.6894002808338304E-3</c:v>
                </c:pt>
                <c:pt idx="172">
                  <c:v>1.9586419007661766E-3</c:v>
                </c:pt>
                <c:pt idx="173">
                  <c:v>3.5230903044383417E-4</c:v>
                </c:pt>
                <c:pt idx="174">
                  <c:v>3.102774048692131E-4</c:v>
                </c:pt>
                <c:pt idx="175">
                  <c:v>3.0454425308901455E-4</c:v>
                </c:pt>
                <c:pt idx="176">
                  <c:v>6.0269543004452426E-5</c:v>
                </c:pt>
                <c:pt idx="177">
                  <c:v>6.0209684259072223E-4</c:v>
                </c:pt>
                <c:pt idx="178">
                  <c:v>1.7789621621878835E-4</c:v>
                </c:pt>
                <c:pt idx="179">
                  <c:v>5.5414161915765567E-5</c:v>
                </c:pt>
                <c:pt idx="180">
                  <c:v>5.7919749271538666E-4</c:v>
                </c:pt>
                <c:pt idx="181">
                  <c:v>7.9804244012720313E-4</c:v>
                </c:pt>
                <c:pt idx="182">
                  <c:v>4.1908058531328022E-4</c:v>
                </c:pt>
                <c:pt idx="183">
                  <c:v>2.440158441859915E-4</c:v>
                </c:pt>
                <c:pt idx="184">
                  <c:v>7.8108481506005702E-4</c:v>
                </c:pt>
                <c:pt idx="185">
                  <c:v>2.687384321861279E-4</c:v>
                </c:pt>
                <c:pt idx="186">
                  <c:v>6.5993057186672409E-4</c:v>
                </c:pt>
                <c:pt idx="187">
                  <c:v>7.1985749506203029E-4</c:v>
                </c:pt>
                <c:pt idx="188">
                  <c:v>2.5725147379075441E-4</c:v>
                </c:pt>
                <c:pt idx="189">
                  <c:v>9.8435937069863582E-4</c:v>
                </c:pt>
                <c:pt idx="190">
                  <c:v>6.6082837760263072E-4</c:v>
                </c:pt>
                <c:pt idx="191">
                  <c:v>5.6293365385869803E-4</c:v>
                </c:pt>
                <c:pt idx="192">
                  <c:v>8.4928549383684097E-4</c:v>
                </c:pt>
                <c:pt idx="193">
                  <c:v>7.5969861847745117E-4</c:v>
                </c:pt>
                <c:pt idx="194">
                  <c:v>2.9902734385086043E-4</c:v>
                </c:pt>
                <c:pt idx="195">
                  <c:v>1.0080215715318598E-3</c:v>
                </c:pt>
                <c:pt idx="196">
                  <c:v>2.8842088645782181E-3</c:v>
                </c:pt>
                <c:pt idx="197">
                  <c:v>5.0980382876055158E-3</c:v>
                </c:pt>
                <c:pt idx="198">
                  <c:v>6.3268515556935776E-3</c:v>
                </c:pt>
                <c:pt idx="199">
                  <c:v>8.041983845332043E-3</c:v>
                </c:pt>
                <c:pt idx="200">
                  <c:v>9.2704853936183794E-3</c:v>
                </c:pt>
                <c:pt idx="201">
                  <c:v>1.2691846313778319E-2</c:v>
                </c:pt>
                <c:pt idx="202">
                  <c:v>1.4711060441997346E-2</c:v>
                </c:pt>
                <c:pt idx="203">
                  <c:v>1.7058421413254216E-2</c:v>
                </c:pt>
                <c:pt idx="204">
                  <c:v>2.0353536259690622E-2</c:v>
                </c:pt>
                <c:pt idx="205">
                  <c:v>2.1580381394770937E-2</c:v>
                </c:pt>
                <c:pt idx="206">
                  <c:v>2.4471897909478499E-2</c:v>
                </c:pt>
                <c:pt idx="207">
                  <c:v>2.6580728743741934E-2</c:v>
                </c:pt>
                <c:pt idx="208">
                  <c:v>2.9214846688856239E-2</c:v>
                </c:pt>
                <c:pt idx="209">
                  <c:v>3.0753438465021082E-2</c:v>
                </c:pt>
                <c:pt idx="210">
                  <c:v>3.1991632420999193E-2</c:v>
                </c:pt>
                <c:pt idx="211">
                  <c:v>3.3529573679519711E-2</c:v>
                </c:pt>
                <c:pt idx="212">
                  <c:v>3.3584875777265162E-2</c:v>
                </c:pt>
                <c:pt idx="213">
                  <c:v>3.3509540692290618E-2</c:v>
                </c:pt>
                <c:pt idx="214">
                  <c:v>3.3725957229128509E-2</c:v>
                </c:pt>
                <c:pt idx="215">
                  <c:v>3.3943966334357728E-2</c:v>
                </c:pt>
                <c:pt idx="216">
                  <c:v>3.3319626023599738E-2</c:v>
                </c:pt>
                <c:pt idx="217">
                  <c:v>3.0774848924412238E-2</c:v>
                </c:pt>
                <c:pt idx="218">
                  <c:v>3.031927881885832E-2</c:v>
                </c:pt>
                <c:pt idx="219">
                  <c:v>2.8381612545349839E-2</c:v>
                </c:pt>
                <c:pt idx="220">
                  <c:v>2.6851973180197893E-2</c:v>
                </c:pt>
                <c:pt idx="221">
                  <c:v>2.3611055110969049E-2</c:v>
                </c:pt>
                <c:pt idx="222">
                  <c:v>2.1301660554107288E-2</c:v>
                </c:pt>
                <c:pt idx="223">
                  <c:v>1.8534974841657465E-2</c:v>
                </c:pt>
                <c:pt idx="224">
                  <c:v>1.7224918658596097E-2</c:v>
                </c:pt>
                <c:pt idx="225">
                  <c:v>1.4413241695930581E-2</c:v>
                </c:pt>
                <c:pt idx="226">
                  <c:v>1.1911126869194323E-2</c:v>
                </c:pt>
                <c:pt idx="227">
                  <c:v>1.0525832268327876E-2</c:v>
                </c:pt>
                <c:pt idx="228">
                  <c:v>7.7867403228482736E-3</c:v>
                </c:pt>
                <c:pt idx="229">
                  <c:v>6.1812107953815448E-3</c:v>
                </c:pt>
                <c:pt idx="230">
                  <c:v>3.9238225690978205E-3</c:v>
                </c:pt>
                <c:pt idx="231">
                  <c:v>1.7625700220652405E-3</c:v>
                </c:pt>
                <c:pt idx="232">
                  <c:v>4.6946920470545281E-4</c:v>
                </c:pt>
                <c:pt idx="233">
                  <c:v>7.9583897766770698E-4</c:v>
                </c:pt>
                <c:pt idx="234">
                  <c:v>8.0270158262323781E-4</c:v>
                </c:pt>
                <c:pt idx="235">
                  <c:v>3.6029822019714985E-4</c:v>
                </c:pt>
                <c:pt idx="236">
                  <c:v>4.9159396677219661E-4</c:v>
                </c:pt>
                <c:pt idx="237">
                  <c:v>6.1017641377560865E-4</c:v>
                </c:pt>
                <c:pt idx="238">
                  <c:v>1.635775938467195E-4</c:v>
                </c:pt>
                <c:pt idx="239">
                  <c:v>5.491951307671902E-4</c:v>
                </c:pt>
                <c:pt idx="240">
                  <c:v>2.0098561179910491E-4</c:v>
                </c:pt>
                <c:pt idx="241">
                  <c:v>7.561245094091049E-4</c:v>
                </c:pt>
                <c:pt idx="242">
                  <c:v>8.1185914737442777E-5</c:v>
                </c:pt>
                <c:pt idx="243">
                  <c:v>2.0319357778165569E-4</c:v>
                </c:pt>
                <c:pt idx="244">
                  <c:v>1.6213129055190575E-5</c:v>
                </c:pt>
                <c:pt idx="245">
                  <c:v>3.6084126914314227E-4</c:v>
                </c:pt>
                <c:pt idx="246">
                  <c:v>4.6696446582938895E-4</c:v>
                </c:pt>
                <c:pt idx="247">
                  <c:v>3.1051407119777978E-4</c:v>
                </c:pt>
                <c:pt idx="248">
                  <c:v>5.8372018688576709E-4</c:v>
                </c:pt>
                <c:pt idx="249">
                  <c:v>3.5066345948702544E-4</c:v>
                </c:pt>
                <c:pt idx="250">
                  <c:v>3.451949315828831E-4</c:v>
                </c:pt>
                <c:pt idx="251">
                  <c:v>2.9919846053215037E-4</c:v>
                </c:pt>
                <c:pt idx="252">
                  <c:v>4.1415541316388319E-4</c:v>
                </c:pt>
                <c:pt idx="253">
                  <c:v>4.4060027878720055E-4</c:v>
                </c:pt>
                <c:pt idx="254">
                  <c:v>3.5472202974837783E-4</c:v>
                </c:pt>
                <c:pt idx="255">
                  <c:v>5.6572217111582578E-5</c:v>
                </c:pt>
                <c:pt idx="256">
                  <c:v>7.5071455923028218E-4</c:v>
                </c:pt>
                <c:pt idx="257">
                  <c:v>2.6128272793898979E-4</c:v>
                </c:pt>
                <c:pt idx="258">
                  <c:v>2.9243022736297349E-3</c:v>
                </c:pt>
                <c:pt idx="259">
                  <c:v>4.8986764023509271E-3</c:v>
                </c:pt>
                <c:pt idx="260">
                  <c:v>6.686085964121664E-3</c:v>
                </c:pt>
                <c:pt idx="261">
                  <c:v>8.0712664267846134E-3</c:v>
                </c:pt>
                <c:pt idx="262">
                  <c:v>1.1062955021142223E-2</c:v>
                </c:pt>
                <c:pt idx="263">
                  <c:v>1.2360715337585645E-2</c:v>
                </c:pt>
                <c:pt idx="264">
                  <c:v>1.4828286042588047E-2</c:v>
                </c:pt>
                <c:pt idx="265">
                  <c:v>1.7535060557737885E-2</c:v>
                </c:pt>
                <c:pt idx="266">
                  <c:v>1.9450651988933358E-2</c:v>
                </c:pt>
                <c:pt idx="267">
                  <c:v>2.2756976665386244E-2</c:v>
                </c:pt>
                <c:pt idx="268">
                  <c:v>2.4315806824282419E-2</c:v>
                </c:pt>
                <c:pt idx="269">
                  <c:v>2.6158000268031511E-2</c:v>
                </c:pt>
                <c:pt idx="270">
                  <c:v>2.7697570454432163E-2</c:v>
                </c:pt>
                <c:pt idx="271">
                  <c:v>2.9431545395383361E-2</c:v>
                </c:pt>
                <c:pt idx="272">
                  <c:v>3.0899280817952235E-2</c:v>
                </c:pt>
                <c:pt idx="273">
                  <c:v>3.1926529887839235E-2</c:v>
                </c:pt>
                <c:pt idx="274">
                  <c:v>3.1953038643340169E-2</c:v>
                </c:pt>
                <c:pt idx="275">
                  <c:v>3.1579751376625782E-2</c:v>
                </c:pt>
                <c:pt idx="276">
                  <c:v>3.2381226812060064E-2</c:v>
                </c:pt>
                <c:pt idx="277">
                  <c:v>3.059853392097615E-2</c:v>
                </c:pt>
                <c:pt idx="278">
                  <c:v>3.0402619995256879E-2</c:v>
                </c:pt>
                <c:pt idx="279">
                  <c:v>2.8332891371641411E-2</c:v>
                </c:pt>
                <c:pt idx="280">
                  <c:v>2.6524984796954566E-2</c:v>
                </c:pt>
                <c:pt idx="281">
                  <c:v>2.4974754925967471E-2</c:v>
                </c:pt>
                <c:pt idx="282">
                  <c:v>2.2843541953816004E-2</c:v>
                </c:pt>
                <c:pt idx="283">
                  <c:v>1.8812428977782403E-2</c:v>
                </c:pt>
                <c:pt idx="284">
                  <c:v>1.6995476194475827E-2</c:v>
                </c:pt>
                <c:pt idx="285">
                  <c:v>1.5535632417285028E-2</c:v>
                </c:pt>
                <c:pt idx="286">
                  <c:v>1.2813069373968793E-2</c:v>
                </c:pt>
                <c:pt idx="287">
                  <c:v>1.1192018615591501E-2</c:v>
                </c:pt>
                <c:pt idx="288">
                  <c:v>8.164722247632027E-3</c:v>
                </c:pt>
                <c:pt idx="289">
                  <c:v>5.4128016659439641E-3</c:v>
                </c:pt>
                <c:pt idx="290">
                  <c:v>3.793604264862015E-3</c:v>
                </c:pt>
                <c:pt idx="291">
                  <c:v>2.1075752974383066E-3</c:v>
                </c:pt>
                <c:pt idx="292">
                  <c:v>1.2152169358230799E-3</c:v>
                </c:pt>
                <c:pt idx="293">
                  <c:v>3.5311943749002781E-4</c:v>
                </c:pt>
                <c:pt idx="294">
                  <c:v>2.4594337148896631E-4</c:v>
                </c:pt>
                <c:pt idx="295">
                  <c:v>3.0182832301442637E-4</c:v>
                </c:pt>
                <c:pt idx="296">
                  <c:v>7.6011295307647784E-4</c:v>
                </c:pt>
                <c:pt idx="297">
                  <c:v>2.3830095564500076E-4</c:v>
                </c:pt>
                <c:pt idx="298">
                  <c:v>8.7362899201816259E-4</c:v>
                </c:pt>
                <c:pt idx="299">
                  <c:v>9.3149080110723598E-4</c:v>
                </c:pt>
                <c:pt idx="300">
                  <c:v>3.5605009002120285E-4</c:v>
                </c:pt>
                <c:pt idx="301">
                  <c:v>2.1910322795960064E-4</c:v>
                </c:pt>
                <c:pt idx="302">
                  <c:v>1.1091072627702884E-4</c:v>
                </c:pt>
                <c:pt idx="303">
                  <c:v>3.1419722247353493E-4</c:v>
                </c:pt>
                <c:pt idx="304">
                  <c:v>1.9890264548393162E-5</c:v>
                </c:pt>
                <c:pt idx="305">
                  <c:v>2.7130554569754228E-4</c:v>
                </c:pt>
                <c:pt idx="306">
                  <c:v>7.64295140586049E-4</c:v>
                </c:pt>
                <c:pt idx="307">
                  <c:v>3.844653580420518E-4</c:v>
                </c:pt>
                <c:pt idx="308">
                  <c:v>8.9450634824528514E-4</c:v>
                </c:pt>
                <c:pt idx="309">
                  <c:v>6.592855069932253E-4</c:v>
                </c:pt>
                <c:pt idx="310">
                  <c:v>7.0384563842044881E-5</c:v>
                </c:pt>
                <c:pt idx="311">
                  <c:v>1.2991843147275975E-4</c:v>
                </c:pt>
                <c:pt idx="312">
                  <c:v>5.1962646011326739E-4</c:v>
                </c:pt>
                <c:pt idx="313">
                  <c:v>6.107877886653289E-4</c:v>
                </c:pt>
                <c:pt idx="314">
                  <c:v>7.6444484899233734E-4</c:v>
                </c:pt>
                <c:pt idx="315">
                  <c:v>5.4131863671769414E-4</c:v>
                </c:pt>
                <c:pt idx="316">
                  <c:v>5.6308334617866335E-4</c:v>
                </c:pt>
                <c:pt idx="317">
                  <c:v>8.7671332241647296E-4</c:v>
                </c:pt>
                <c:pt idx="318">
                  <c:v>9.8885693693559788E-4</c:v>
                </c:pt>
                <c:pt idx="319">
                  <c:v>7.5798386195651143E-4</c:v>
                </c:pt>
                <c:pt idx="320">
                  <c:v>2.6790454532453411E-3</c:v>
                </c:pt>
                <c:pt idx="321">
                  <c:v>3.390240900708445E-3</c:v>
                </c:pt>
                <c:pt idx="322">
                  <c:v>5.2623841932787161E-3</c:v>
                </c:pt>
                <c:pt idx="323">
                  <c:v>8.433504875378816E-3</c:v>
                </c:pt>
                <c:pt idx="324">
                  <c:v>1.0978284495539441E-2</c:v>
                </c:pt>
                <c:pt idx="325">
                  <c:v>1.3071857586144008E-2</c:v>
                </c:pt>
                <c:pt idx="326">
                  <c:v>1.4504492138100221E-2</c:v>
                </c:pt>
                <c:pt idx="327">
                  <c:v>1.7922382294534338E-2</c:v>
                </c:pt>
                <c:pt idx="328">
                  <c:v>1.9126329354847E-2</c:v>
                </c:pt>
                <c:pt idx="329">
                  <c:v>2.3045553244700815E-2</c:v>
                </c:pt>
                <c:pt idx="330">
                  <c:v>2.4923927814594422E-2</c:v>
                </c:pt>
                <c:pt idx="331">
                  <c:v>2.6059945056886191E-2</c:v>
                </c:pt>
                <c:pt idx="332">
                  <c:v>2.7751573349141849E-2</c:v>
                </c:pt>
                <c:pt idx="333">
                  <c:v>2.9130599365750999E-2</c:v>
                </c:pt>
                <c:pt idx="334">
                  <c:v>2.8459723838149716E-2</c:v>
                </c:pt>
                <c:pt idx="335">
                  <c:v>2.9533289094087825E-2</c:v>
                </c:pt>
                <c:pt idx="336">
                  <c:v>2.9709027844880002E-2</c:v>
                </c:pt>
                <c:pt idx="337">
                  <c:v>3.0018448064827705E-2</c:v>
                </c:pt>
                <c:pt idx="338">
                  <c:v>2.8116637026807976E-2</c:v>
                </c:pt>
                <c:pt idx="339">
                  <c:v>2.7145150119816299E-2</c:v>
                </c:pt>
                <c:pt idx="340">
                  <c:v>2.5487266513136542E-2</c:v>
                </c:pt>
                <c:pt idx="341">
                  <c:v>2.3559356927940606E-2</c:v>
                </c:pt>
                <c:pt idx="342">
                  <c:v>2.2132794652849744E-2</c:v>
                </c:pt>
                <c:pt idx="343">
                  <c:v>1.9349750142842508E-2</c:v>
                </c:pt>
                <c:pt idx="344">
                  <c:v>1.8315081192261749E-2</c:v>
                </c:pt>
                <c:pt idx="345">
                  <c:v>1.4805359413877161E-2</c:v>
                </c:pt>
                <c:pt idx="346">
                  <c:v>1.336956152227603E-2</c:v>
                </c:pt>
                <c:pt idx="347">
                  <c:v>1.1503440602011012E-2</c:v>
                </c:pt>
                <c:pt idx="348">
                  <c:v>7.8879820702093314E-3</c:v>
                </c:pt>
                <c:pt idx="349">
                  <c:v>5.431260369861135E-3</c:v>
                </c:pt>
                <c:pt idx="350">
                  <c:v>3.4999890980163158E-3</c:v>
                </c:pt>
                <c:pt idx="351">
                  <c:v>2.9503228176114686E-3</c:v>
                </c:pt>
                <c:pt idx="352">
                  <c:v>9.6950814414718334E-4</c:v>
                </c:pt>
                <c:pt idx="353">
                  <c:v>6.4119916098247405E-4</c:v>
                </c:pt>
                <c:pt idx="354">
                  <c:v>3.8552550339128455E-4</c:v>
                </c:pt>
                <c:pt idx="355">
                  <c:v>1.5345000239405334E-5</c:v>
                </c:pt>
                <c:pt idx="356">
                  <c:v>9.6297572058449184E-4</c:v>
                </c:pt>
                <c:pt idx="357">
                  <c:v>1.2676481388624876E-4</c:v>
                </c:pt>
                <c:pt idx="358">
                  <c:v>9.7819536480073677E-4</c:v>
                </c:pt>
                <c:pt idx="359">
                  <c:v>7.7141164722943569E-4</c:v>
                </c:pt>
                <c:pt idx="360">
                  <c:v>1.2924936420804519E-4</c:v>
                </c:pt>
                <c:pt idx="361">
                  <c:v>2.173355004204289E-4</c:v>
                </c:pt>
                <c:pt idx="362">
                  <c:v>2.2189447583520589E-4</c:v>
                </c:pt>
                <c:pt idx="363">
                  <c:v>2.8714501865731104E-4</c:v>
                </c:pt>
                <c:pt idx="364">
                  <c:v>2.2787970966693576E-4</c:v>
                </c:pt>
                <c:pt idx="365">
                  <c:v>3.1528999288978857E-4</c:v>
                </c:pt>
                <c:pt idx="366">
                  <c:v>3.8614199867258772E-4</c:v>
                </c:pt>
                <c:pt idx="367">
                  <c:v>3.1372160518173615E-4</c:v>
                </c:pt>
                <c:pt idx="368">
                  <c:v>4.4210630652359589E-4</c:v>
                </c:pt>
                <c:pt idx="369">
                  <c:v>3.0265149889381349E-4</c:v>
                </c:pt>
                <c:pt idx="370">
                  <c:v>5.2513267845063312E-4</c:v>
                </c:pt>
                <c:pt idx="371">
                  <c:v>8.7058390565715211E-4</c:v>
                </c:pt>
                <c:pt idx="372">
                  <c:v>1.9518206521268279E-4</c:v>
                </c:pt>
                <c:pt idx="373">
                  <c:v>7.15286584103573E-4</c:v>
                </c:pt>
                <c:pt idx="374">
                  <c:v>2.5193965023137294E-4</c:v>
                </c:pt>
                <c:pt idx="375">
                  <c:v>4.8187870744702374E-4</c:v>
                </c:pt>
                <c:pt idx="376">
                  <c:v>4.8946800790493935E-4</c:v>
                </c:pt>
                <c:pt idx="377">
                  <c:v>3.7682063517008595E-4</c:v>
                </c:pt>
                <c:pt idx="378">
                  <c:v>5.5855147157742979E-4</c:v>
                </c:pt>
                <c:pt idx="379">
                  <c:v>7.410250994729899E-5</c:v>
                </c:pt>
                <c:pt idx="380">
                  <c:v>5.2513535140230194E-5</c:v>
                </c:pt>
                <c:pt idx="381">
                  <c:v>4.0758050608562192E-4</c:v>
                </c:pt>
                <c:pt idx="382">
                  <c:v>2.7730360025762257E-3</c:v>
                </c:pt>
                <c:pt idx="383">
                  <c:v>4.2884257495621868E-3</c:v>
                </c:pt>
                <c:pt idx="384">
                  <c:v>5.5130552003689083E-3</c:v>
                </c:pt>
                <c:pt idx="385">
                  <c:v>7.6268306644999432E-3</c:v>
                </c:pt>
                <c:pt idx="386">
                  <c:v>1.1632280513099186E-2</c:v>
                </c:pt>
                <c:pt idx="387">
                  <c:v>1.3810525220073784E-2</c:v>
                </c:pt>
                <c:pt idx="388">
                  <c:v>1.5498925616827988E-2</c:v>
                </c:pt>
                <c:pt idx="389">
                  <c:v>1.7873554805454852E-2</c:v>
                </c:pt>
                <c:pt idx="390">
                  <c:v>2.0761530518166701E-2</c:v>
                </c:pt>
                <c:pt idx="391">
                  <c:v>2.2049336573733102E-2</c:v>
                </c:pt>
                <c:pt idx="392">
                  <c:v>2.324579778742572E-2</c:v>
                </c:pt>
                <c:pt idx="393">
                  <c:v>2.5166089749391777E-2</c:v>
                </c:pt>
                <c:pt idx="394">
                  <c:v>2.6484115653857779E-2</c:v>
                </c:pt>
                <c:pt idx="395">
                  <c:v>2.8343222449129998E-2</c:v>
                </c:pt>
                <c:pt idx="396">
                  <c:v>2.7794813245375406E-2</c:v>
                </c:pt>
                <c:pt idx="397">
                  <c:v>2.7078490121109085E-2</c:v>
                </c:pt>
                <c:pt idx="398">
                  <c:v>2.7656138596637847E-2</c:v>
                </c:pt>
                <c:pt idx="399">
                  <c:v>2.6130661981477461E-2</c:v>
                </c:pt>
                <c:pt idx="400">
                  <c:v>2.5070769741675675E-2</c:v>
                </c:pt>
                <c:pt idx="401">
                  <c:v>2.4295390435347706E-2</c:v>
                </c:pt>
                <c:pt idx="402">
                  <c:v>2.2901247722057178E-2</c:v>
                </c:pt>
                <c:pt idx="403">
                  <c:v>1.9890486933368538E-2</c:v>
                </c:pt>
                <c:pt idx="404">
                  <c:v>1.7197766227545094E-2</c:v>
                </c:pt>
                <c:pt idx="405">
                  <c:v>1.5175882870746045E-2</c:v>
                </c:pt>
                <c:pt idx="406">
                  <c:v>1.3709544595750084E-2</c:v>
                </c:pt>
                <c:pt idx="407">
                  <c:v>1.0737291565995804E-2</c:v>
                </c:pt>
                <c:pt idx="408">
                  <c:v>7.9253099099962938E-3</c:v>
                </c:pt>
                <c:pt idx="409">
                  <c:v>5.5481163536600037E-3</c:v>
                </c:pt>
                <c:pt idx="410">
                  <c:v>4.4857294610864745E-3</c:v>
                </c:pt>
                <c:pt idx="411">
                  <c:v>2.8852823309363754E-3</c:v>
                </c:pt>
                <c:pt idx="412">
                  <c:v>1.7023366189251979E-4</c:v>
                </c:pt>
                <c:pt idx="413">
                  <c:v>4.075106081678063E-4</c:v>
                </c:pt>
                <c:pt idx="414">
                  <c:v>3.0364216385581294E-4</c:v>
                </c:pt>
                <c:pt idx="415">
                  <c:v>4.5332848568779523E-4</c:v>
                </c:pt>
                <c:pt idx="416">
                  <c:v>9.9394248713091746E-4</c:v>
                </c:pt>
                <c:pt idx="417">
                  <c:v>7.7323004338672094E-4</c:v>
                </c:pt>
                <c:pt idx="418">
                  <c:v>3.7047217461344518E-4</c:v>
                </c:pt>
                <c:pt idx="419">
                  <c:v>2.0206391109643291E-4</c:v>
                </c:pt>
                <c:pt idx="420">
                  <c:v>7.0110886411266205E-4</c:v>
                </c:pt>
                <c:pt idx="421">
                  <c:v>1.911028433456715E-4</c:v>
                </c:pt>
                <c:pt idx="422">
                  <c:v>9.4375504823462523E-5</c:v>
                </c:pt>
                <c:pt idx="423">
                  <c:v>9.6247549610125043E-4</c:v>
                </c:pt>
                <c:pt idx="424">
                  <c:v>4.8533045709949017E-4</c:v>
                </c:pt>
                <c:pt idx="425">
                  <c:v>6.4961567409106615E-4</c:v>
                </c:pt>
                <c:pt idx="426">
                  <c:v>7.8505581342144934E-4</c:v>
                </c:pt>
                <c:pt idx="427">
                  <c:v>7.0800402915815693E-4</c:v>
                </c:pt>
                <c:pt idx="428">
                  <c:v>8.6866581959010804E-4</c:v>
                </c:pt>
                <c:pt idx="429">
                  <c:v>7.5174206784318876E-4</c:v>
                </c:pt>
                <c:pt idx="430">
                  <c:v>2.0755661940168225E-4</c:v>
                </c:pt>
                <c:pt idx="431">
                  <c:v>2.2235317888807076E-4</c:v>
                </c:pt>
                <c:pt idx="432">
                  <c:v>5.6614962493239945E-5</c:v>
                </c:pt>
                <c:pt idx="433">
                  <c:v>1.6498810716230724E-4</c:v>
                </c:pt>
                <c:pt idx="434">
                  <c:v>9.4742168650938758E-4</c:v>
                </c:pt>
                <c:pt idx="435">
                  <c:v>8.3694454844841684E-4</c:v>
                </c:pt>
                <c:pt idx="436">
                  <c:v>9.6425540019490989E-4</c:v>
                </c:pt>
                <c:pt idx="437">
                  <c:v>9.1000091732128404E-4</c:v>
                </c:pt>
                <c:pt idx="438">
                  <c:v>1.8912484415147375E-4</c:v>
                </c:pt>
                <c:pt idx="439">
                  <c:v>1.1883295644954346E-4</c:v>
                </c:pt>
                <c:pt idx="440">
                  <c:v>4.5542846706769774E-4</c:v>
                </c:pt>
                <c:pt idx="441">
                  <c:v>8.9972975333868748E-4</c:v>
                </c:pt>
                <c:pt idx="442">
                  <c:v>3.7187061500236642E-4</c:v>
                </c:pt>
                <c:pt idx="443">
                  <c:v>8.6760454144853153E-4</c:v>
                </c:pt>
                <c:pt idx="444">
                  <c:v>1.9292144768570142E-3</c:v>
                </c:pt>
                <c:pt idx="445">
                  <c:v>4.0409374664116182E-3</c:v>
                </c:pt>
                <c:pt idx="446">
                  <c:v>5.6162667459029982E-3</c:v>
                </c:pt>
                <c:pt idx="447">
                  <c:v>9.6210534372404462E-3</c:v>
                </c:pt>
                <c:pt idx="448">
                  <c:v>1.1791304285035336E-2</c:v>
                </c:pt>
                <c:pt idx="449">
                  <c:v>1.4763600902035446E-2</c:v>
                </c:pt>
                <c:pt idx="450">
                  <c:v>1.7101233509483175E-2</c:v>
                </c:pt>
                <c:pt idx="451">
                  <c:v>1.8012037034851859E-2</c:v>
                </c:pt>
                <c:pt idx="452">
                  <c:v>2.0606963083183931E-2</c:v>
                </c:pt>
                <c:pt idx="453">
                  <c:v>2.1208192151019108E-2</c:v>
                </c:pt>
                <c:pt idx="454">
                  <c:v>2.3385291962305689E-2</c:v>
                </c:pt>
                <c:pt idx="455">
                  <c:v>2.5171481916697835E-2</c:v>
                </c:pt>
                <c:pt idx="456">
                  <c:v>2.4490517146265118E-2</c:v>
                </c:pt>
                <c:pt idx="457">
                  <c:v>2.5397655579725051E-2</c:v>
                </c:pt>
                <c:pt idx="458">
                  <c:v>2.4921143094424374E-2</c:v>
                </c:pt>
                <c:pt idx="459">
                  <c:v>2.5655044465171147E-2</c:v>
                </c:pt>
                <c:pt idx="460">
                  <c:v>2.4497518594136097E-2</c:v>
                </c:pt>
                <c:pt idx="461">
                  <c:v>2.4332418212888222E-2</c:v>
                </c:pt>
                <c:pt idx="462">
                  <c:v>2.2841084337494016E-2</c:v>
                </c:pt>
                <c:pt idx="463">
                  <c:v>1.934158563493793E-2</c:v>
                </c:pt>
                <c:pt idx="464">
                  <c:v>1.8551836734638148E-2</c:v>
                </c:pt>
                <c:pt idx="465">
                  <c:v>1.6232759323995233E-2</c:v>
                </c:pt>
                <c:pt idx="466">
                  <c:v>1.3285951960821146E-2</c:v>
                </c:pt>
                <c:pt idx="467">
                  <c:v>1.185274280535082E-2</c:v>
                </c:pt>
                <c:pt idx="468">
                  <c:v>8.4602638214764866E-3</c:v>
                </c:pt>
                <c:pt idx="469">
                  <c:v>5.6942107044190508E-3</c:v>
                </c:pt>
                <c:pt idx="470">
                  <c:v>5.1880992126162803E-3</c:v>
                </c:pt>
                <c:pt idx="471">
                  <c:v>2.3646836525426877E-3</c:v>
                </c:pt>
                <c:pt idx="472">
                  <c:v>9.939534879757523E-6</c:v>
                </c:pt>
                <c:pt idx="473">
                  <c:v>9.1309991477292072E-4</c:v>
                </c:pt>
                <c:pt idx="474">
                  <c:v>1.073681000762328E-4</c:v>
                </c:pt>
                <c:pt idx="475">
                  <c:v>9.9749008664019477E-4</c:v>
                </c:pt>
                <c:pt idx="476">
                  <c:v>4.0148228552670253E-4</c:v>
                </c:pt>
                <c:pt idx="477">
                  <c:v>8.7399411560938145E-4</c:v>
                </c:pt>
                <c:pt idx="478">
                  <c:v>2.6929308635822486E-4</c:v>
                </c:pt>
                <c:pt idx="479">
                  <c:v>8.523424427608348E-4</c:v>
                </c:pt>
                <c:pt idx="480">
                  <c:v>8.3360691245581921E-4</c:v>
                </c:pt>
                <c:pt idx="481">
                  <c:v>4.2703069994048026E-4</c:v>
                </c:pt>
                <c:pt idx="482">
                  <c:v>6.4581809121608849E-5</c:v>
                </c:pt>
                <c:pt idx="483">
                  <c:v>1.3041471833316994E-4</c:v>
                </c:pt>
                <c:pt idx="484">
                  <c:v>2.8503081294018796E-4</c:v>
                </c:pt>
                <c:pt idx="485">
                  <c:v>6.9879126819931729E-4</c:v>
                </c:pt>
                <c:pt idx="486">
                  <c:v>3.1132883835976311E-4</c:v>
                </c:pt>
                <c:pt idx="487">
                  <c:v>3.8734386881763801E-4</c:v>
                </c:pt>
                <c:pt idx="488">
                  <c:v>4.5779265483618316E-4</c:v>
                </c:pt>
                <c:pt idx="489">
                  <c:v>3.4445160813060323E-4</c:v>
                </c:pt>
                <c:pt idx="490">
                  <c:v>4.3824899754058867E-4</c:v>
                </c:pt>
                <c:pt idx="491">
                  <c:v>6.6486083684059918E-4</c:v>
                </c:pt>
                <c:pt idx="492">
                  <c:v>9.7245227873731107E-4</c:v>
                </c:pt>
                <c:pt idx="493">
                  <c:v>6.6081032409913767E-4</c:v>
                </c:pt>
                <c:pt idx="494">
                  <c:v>9.3048647939175514E-4</c:v>
                </c:pt>
                <c:pt idx="495">
                  <c:v>2.6628830187718233E-5</c:v>
                </c:pt>
                <c:pt idx="496">
                  <c:v>4.4882415592574909E-5</c:v>
                </c:pt>
                <c:pt idx="497">
                  <c:v>4.1993144554211004E-5</c:v>
                </c:pt>
                <c:pt idx="498">
                  <c:v>1.3247875353576615E-4</c:v>
                </c:pt>
                <c:pt idx="499">
                  <c:v>7.8026447574826047E-4</c:v>
                </c:pt>
                <c:pt idx="500">
                  <c:v>8.7529883318403679E-4</c:v>
                </c:pt>
                <c:pt idx="501">
                  <c:v>7.0759685830839756E-4</c:v>
                </c:pt>
                <c:pt idx="502">
                  <c:v>3.8014652760557342E-4</c:v>
                </c:pt>
                <c:pt idx="503">
                  <c:v>4.3365511883619248E-4</c:v>
                </c:pt>
                <c:pt idx="504">
                  <c:v>8.2377215556678619E-4</c:v>
                </c:pt>
                <c:pt idx="505">
                  <c:v>7.2946087850369061E-4</c:v>
                </c:pt>
                <c:pt idx="506">
                  <c:v>2.6327198922065859E-3</c:v>
                </c:pt>
                <c:pt idx="507">
                  <c:v>3.9932737932744551E-3</c:v>
                </c:pt>
                <c:pt idx="508">
                  <c:v>6.7179091600302922E-3</c:v>
                </c:pt>
                <c:pt idx="509">
                  <c:v>9.3636922658561286E-3</c:v>
                </c:pt>
                <c:pt idx="510">
                  <c:v>1.1570329767488341E-2</c:v>
                </c:pt>
                <c:pt idx="511">
                  <c:v>1.4369311593893729E-2</c:v>
                </c:pt>
                <c:pt idx="512">
                  <c:v>1.6417874527552733E-2</c:v>
                </c:pt>
                <c:pt idx="513">
                  <c:v>1.9098329900065301E-2</c:v>
                </c:pt>
                <c:pt idx="514">
                  <c:v>2.0786871266572925E-2</c:v>
                </c:pt>
                <c:pt idx="515">
                  <c:v>2.1101132168816188E-2</c:v>
                </c:pt>
                <c:pt idx="516">
                  <c:v>2.2912933466574859E-2</c:v>
                </c:pt>
                <c:pt idx="517">
                  <c:v>2.3534865921679891E-2</c:v>
                </c:pt>
                <c:pt idx="518">
                  <c:v>2.3043021687968547E-2</c:v>
                </c:pt>
                <c:pt idx="519">
                  <c:v>2.4540857602899945E-2</c:v>
                </c:pt>
                <c:pt idx="520">
                  <c:v>2.439931872319781E-2</c:v>
                </c:pt>
                <c:pt idx="521">
                  <c:v>2.1765058752684276E-2</c:v>
                </c:pt>
                <c:pt idx="522">
                  <c:v>2.2239628133914387E-2</c:v>
                </c:pt>
                <c:pt idx="523">
                  <c:v>2.0254392942735469E-2</c:v>
                </c:pt>
                <c:pt idx="524">
                  <c:v>1.9077158096371435E-2</c:v>
                </c:pt>
                <c:pt idx="525">
                  <c:v>1.6647795004917979E-2</c:v>
                </c:pt>
                <c:pt idx="526">
                  <c:v>1.3165166962039492E-2</c:v>
                </c:pt>
                <c:pt idx="527">
                  <c:v>1.1772842717521697E-2</c:v>
                </c:pt>
                <c:pt idx="528">
                  <c:v>1.0195722307682654E-2</c:v>
                </c:pt>
                <c:pt idx="529">
                  <c:v>6.9230715505668103E-3</c:v>
                </c:pt>
                <c:pt idx="530">
                  <c:v>4.67336146092399E-3</c:v>
                </c:pt>
                <c:pt idx="531">
                  <c:v>1.7945926666316199E-3</c:v>
                </c:pt>
                <c:pt idx="532">
                  <c:v>1.5548773431460811E-4</c:v>
                </c:pt>
                <c:pt idx="533">
                  <c:v>5.8261138421402498E-4</c:v>
                </c:pt>
                <c:pt idx="534">
                  <c:v>5.7652508494761094E-4</c:v>
                </c:pt>
                <c:pt idx="535">
                  <c:v>2.8373149630137642E-4</c:v>
                </c:pt>
                <c:pt idx="536">
                  <c:v>2.7545925813488926E-5</c:v>
                </c:pt>
                <c:pt idx="537">
                  <c:v>5.3180034393873418E-4</c:v>
                </c:pt>
                <c:pt idx="538">
                  <c:v>1.5579468535763843E-4</c:v>
                </c:pt>
                <c:pt idx="539">
                  <c:v>6.2695145706997759E-5</c:v>
                </c:pt>
                <c:pt idx="540">
                  <c:v>9.8938379818466825E-4</c:v>
                </c:pt>
                <c:pt idx="541">
                  <c:v>8.3807883395457924E-4</c:v>
                </c:pt>
                <c:pt idx="542">
                  <c:v>6.6280588853852968E-4</c:v>
                </c:pt>
                <c:pt idx="543">
                  <c:v>5.7614266296653722E-4</c:v>
                </c:pt>
                <c:pt idx="544">
                  <c:v>8.1545504228923318E-4</c:v>
                </c:pt>
                <c:pt idx="545">
                  <c:v>3.4360034526872074E-4</c:v>
                </c:pt>
                <c:pt idx="546">
                  <c:v>9.7779299674005324E-4</c:v>
                </c:pt>
                <c:pt idx="547">
                  <c:v>7.1080920735586898E-4</c:v>
                </c:pt>
                <c:pt idx="548">
                  <c:v>9.3646008270247992E-4</c:v>
                </c:pt>
                <c:pt idx="549">
                  <c:v>7.0521937919680057E-4</c:v>
                </c:pt>
                <c:pt idx="550">
                  <c:v>8.4890094475092688E-4</c:v>
                </c:pt>
                <c:pt idx="551">
                  <c:v>2.148685232861772E-4</c:v>
                </c:pt>
                <c:pt idx="552">
                  <c:v>3.69861448808397E-4</c:v>
                </c:pt>
                <c:pt idx="553">
                  <c:v>5.6150247442559339E-4</c:v>
                </c:pt>
                <c:pt idx="554">
                  <c:v>6.2502668690776113E-4</c:v>
                </c:pt>
                <c:pt idx="555">
                  <c:v>8.4642877806414977E-4</c:v>
                </c:pt>
                <c:pt idx="556">
                  <c:v>6.5872323985108555E-4</c:v>
                </c:pt>
                <c:pt idx="557">
                  <c:v>8.7989797626598009E-4</c:v>
                </c:pt>
                <c:pt idx="558">
                  <c:v>2.8885679178683183E-4</c:v>
                </c:pt>
                <c:pt idx="559">
                  <c:v>6.1359160605817579E-4</c:v>
                </c:pt>
                <c:pt idx="560">
                  <c:v>7.9803866086597636E-4</c:v>
                </c:pt>
                <c:pt idx="561">
                  <c:v>2.9675011062095774E-4</c:v>
                </c:pt>
                <c:pt idx="562">
                  <c:v>9.0384344533694537E-4</c:v>
                </c:pt>
                <c:pt idx="563">
                  <c:v>7.9778343844791376E-4</c:v>
                </c:pt>
                <c:pt idx="564">
                  <c:v>8.7470947854585647E-5</c:v>
                </c:pt>
                <c:pt idx="565">
                  <c:v>9.2642375611722049E-4</c:v>
                </c:pt>
                <c:pt idx="566">
                  <c:v>1.8246187032799815E-4</c:v>
                </c:pt>
                <c:pt idx="567">
                  <c:v>5.5977880528330687E-4</c:v>
                </c:pt>
                <c:pt idx="568">
                  <c:v>2.5642510966863677E-3</c:v>
                </c:pt>
                <c:pt idx="569">
                  <c:v>4.2845683517518393E-3</c:v>
                </c:pt>
                <c:pt idx="570">
                  <c:v>7.7945880039250702E-3</c:v>
                </c:pt>
                <c:pt idx="571">
                  <c:v>9.775317663346066E-3</c:v>
                </c:pt>
                <c:pt idx="572">
                  <c:v>1.1968953775977351E-2</c:v>
                </c:pt>
                <c:pt idx="573">
                  <c:v>1.3555180698452645E-2</c:v>
                </c:pt>
                <c:pt idx="574">
                  <c:v>1.5300372009973069E-2</c:v>
                </c:pt>
                <c:pt idx="575">
                  <c:v>1.8041533826596401E-2</c:v>
                </c:pt>
                <c:pt idx="576">
                  <c:v>2.0175656892104304E-2</c:v>
                </c:pt>
                <c:pt idx="577">
                  <c:v>2.1543564370095702E-2</c:v>
                </c:pt>
                <c:pt idx="578">
                  <c:v>2.1347641235244571E-2</c:v>
                </c:pt>
                <c:pt idx="579">
                  <c:v>2.2459107951499149E-2</c:v>
                </c:pt>
                <c:pt idx="580">
                  <c:v>2.1721406127649251E-2</c:v>
                </c:pt>
                <c:pt idx="581">
                  <c:v>2.2309630940331449E-2</c:v>
                </c:pt>
                <c:pt idx="582">
                  <c:v>2.0255070372400298E-2</c:v>
                </c:pt>
                <c:pt idx="583">
                  <c:v>1.8851082687245575E-2</c:v>
                </c:pt>
                <c:pt idx="584">
                  <c:v>1.7717506195570294E-2</c:v>
                </c:pt>
                <c:pt idx="585">
                  <c:v>1.6415097289523783E-2</c:v>
                </c:pt>
                <c:pt idx="586">
                  <c:v>1.5057447432273869E-2</c:v>
                </c:pt>
                <c:pt idx="587">
                  <c:v>1.295391478718492E-2</c:v>
                </c:pt>
                <c:pt idx="588">
                  <c:v>1.0123941763105425E-2</c:v>
                </c:pt>
                <c:pt idx="589">
                  <c:v>7.5419219661356446E-3</c:v>
                </c:pt>
                <c:pt idx="590">
                  <c:v>5.6821106035047537E-3</c:v>
                </c:pt>
                <c:pt idx="591">
                  <c:v>3.3271991410512938E-3</c:v>
                </c:pt>
                <c:pt idx="592">
                  <c:v>3.0931987857900876E-4</c:v>
                </c:pt>
                <c:pt idx="593">
                  <c:v>6.6264410501505307E-4</c:v>
                </c:pt>
                <c:pt idx="594">
                  <c:v>7.0614937515186345E-4</c:v>
                </c:pt>
                <c:pt idx="595">
                  <c:v>1.2034273752760253E-4</c:v>
                </c:pt>
                <c:pt idx="596">
                  <c:v>7.888236112272392E-4</c:v>
                </c:pt>
                <c:pt idx="597">
                  <c:v>8.8625249838741459E-4</c:v>
                </c:pt>
                <c:pt idx="598">
                  <c:v>4.9208545123659948E-4</c:v>
                </c:pt>
                <c:pt idx="599">
                  <c:v>2.9959622758051911E-4</c:v>
                </c:pt>
                <c:pt idx="600">
                  <c:v>7.4419963718284899E-4</c:v>
                </c:pt>
                <c:pt idx="601">
                  <c:v>7.8489506323390235E-4</c:v>
                </c:pt>
                <c:pt idx="602">
                  <c:v>1.8706739362255097E-4</c:v>
                </c:pt>
                <c:pt idx="603">
                  <c:v>9.9368827180370579E-4</c:v>
                </c:pt>
                <c:pt idx="604">
                  <c:v>4.2411526386022774E-5</c:v>
                </c:pt>
                <c:pt idx="605">
                  <c:v>5.0024241762955586E-4</c:v>
                </c:pt>
                <c:pt idx="606">
                  <c:v>4.6932986166516266E-4</c:v>
                </c:pt>
                <c:pt idx="607">
                  <c:v>8.8944233351246737E-4</c:v>
                </c:pt>
                <c:pt idx="608">
                  <c:v>8.1250939394215602E-4</c:v>
                </c:pt>
                <c:pt idx="609">
                  <c:v>8.8353880475717291E-4</c:v>
                </c:pt>
                <c:pt idx="610">
                  <c:v>5.8856238630975192E-4</c:v>
                </c:pt>
                <c:pt idx="611">
                  <c:v>4.4203042548474698E-4</c:v>
                </c:pt>
                <c:pt idx="612">
                  <c:v>6.6160914006205848E-4</c:v>
                </c:pt>
                <c:pt idx="613">
                  <c:v>4.5765053769300236E-4</c:v>
                </c:pt>
                <c:pt idx="614">
                  <c:v>6.8301446529988241E-4</c:v>
                </c:pt>
                <c:pt idx="615">
                  <c:v>1.2965171468053656E-4</c:v>
                </c:pt>
                <c:pt idx="616">
                  <c:v>8.1721593216456552E-4</c:v>
                </c:pt>
                <c:pt idx="617">
                  <c:v>5.1276622814823398E-5</c:v>
                </c:pt>
                <c:pt idx="618">
                  <c:v>2.3675281029589897E-4</c:v>
                </c:pt>
                <c:pt idx="619">
                  <c:v>6.0462255671572872E-4</c:v>
                </c:pt>
                <c:pt idx="620">
                  <c:v>6.1389092508335006E-4</c:v>
                </c:pt>
                <c:pt idx="621">
                  <c:v>2.8248166161533387E-4</c:v>
                </c:pt>
                <c:pt idx="622">
                  <c:v>6.3296421574001566E-4</c:v>
                </c:pt>
                <c:pt idx="623">
                  <c:v>5.6163230761390381E-4</c:v>
                </c:pt>
                <c:pt idx="624">
                  <c:v>5.6722461393339096E-4</c:v>
                </c:pt>
                <c:pt idx="625">
                  <c:v>3.7776579992113222E-4</c:v>
                </c:pt>
                <c:pt idx="626">
                  <c:v>7.0112533778411441E-4</c:v>
                </c:pt>
                <c:pt idx="627">
                  <c:v>6.8324289881002383E-4</c:v>
                </c:pt>
                <c:pt idx="628">
                  <c:v>9.3770666363259523E-4</c:v>
                </c:pt>
                <c:pt idx="629">
                  <c:v>1.1888982643718279E-3</c:v>
                </c:pt>
                <c:pt idx="630">
                  <c:v>3.0381773010437476E-3</c:v>
                </c:pt>
                <c:pt idx="631">
                  <c:v>4.5698251453173272E-3</c:v>
                </c:pt>
                <c:pt idx="632">
                  <c:v>7.7341583453325643E-3</c:v>
                </c:pt>
                <c:pt idx="633">
                  <c:v>9.3090156694921409E-3</c:v>
                </c:pt>
                <c:pt idx="634">
                  <c:v>1.1995102545411045E-2</c:v>
                </c:pt>
                <c:pt idx="635">
                  <c:v>1.4156007930203947E-2</c:v>
                </c:pt>
                <c:pt idx="636">
                  <c:v>1.5546111840801548E-2</c:v>
                </c:pt>
                <c:pt idx="637">
                  <c:v>1.7875413376184361E-2</c:v>
                </c:pt>
                <c:pt idx="638">
                  <c:v>1.9013609374173866E-2</c:v>
                </c:pt>
                <c:pt idx="639">
                  <c:v>1.9850483702648161E-2</c:v>
                </c:pt>
                <c:pt idx="640">
                  <c:v>1.9554546012250741E-2</c:v>
                </c:pt>
                <c:pt idx="641">
                  <c:v>2.041374308029522E-2</c:v>
                </c:pt>
                <c:pt idx="642">
                  <c:v>1.9986112092202482E-2</c:v>
                </c:pt>
                <c:pt idx="643">
                  <c:v>1.8690166169214709E-2</c:v>
                </c:pt>
                <c:pt idx="644">
                  <c:v>1.8217476061535919E-2</c:v>
                </c:pt>
                <c:pt idx="645">
                  <c:v>1.67179583055201E-2</c:v>
                </c:pt>
                <c:pt idx="646">
                  <c:v>1.4454711996893002E-2</c:v>
                </c:pt>
                <c:pt idx="647">
                  <c:v>1.320999766137994E-2</c:v>
                </c:pt>
                <c:pt idx="648">
                  <c:v>9.8194775130648042E-3</c:v>
                </c:pt>
                <c:pt idx="649">
                  <c:v>7.1014125280541938E-3</c:v>
                </c:pt>
                <c:pt idx="650">
                  <c:v>6.3182104510381082E-3</c:v>
                </c:pt>
                <c:pt idx="651">
                  <c:v>2.8574824314457469E-3</c:v>
                </c:pt>
                <c:pt idx="652">
                  <c:v>3.1519655265835708E-4</c:v>
                </c:pt>
                <c:pt idx="653">
                  <c:v>4.8215258977154103E-4</c:v>
                </c:pt>
                <c:pt idx="654">
                  <c:v>2.8907364562221724E-4</c:v>
                </c:pt>
                <c:pt idx="655">
                  <c:v>2.9854902133158678E-4</c:v>
                </c:pt>
                <c:pt idx="656">
                  <c:v>3.7831664647809958E-4</c:v>
                </c:pt>
                <c:pt idx="657">
                  <c:v>6.557801062928311E-4</c:v>
                </c:pt>
                <c:pt idx="658">
                  <c:v>9.6910478148763376E-4</c:v>
                </c:pt>
                <c:pt idx="659">
                  <c:v>4.8905481318285043E-4</c:v>
                </c:pt>
                <c:pt idx="660">
                  <c:v>2.2145628419855358E-4</c:v>
                </c:pt>
                <c:pt idx="661">
                  <c:v>6.2583078617512757E-4</c:v>
                </c:pt>
                <c:pt idx="662">
                  <c:v>6.0425897305185848E-4</c:v>
                </c:pt>
                <c:pt idx="663">
                  <c:v>3.9088942484637651E-4</c:v>
                </c:pt>
                <c:pt idx="664">
                  <c:v>3.108850655013976E-4</c:v>
                </c:pt>
                <c:pt idx="665">
                  <c:v>3.9659470920792883E-4</c:v>
                </c:pt>
                <c:pt idx="666">
                  <c:v>3.2635874977047553E-4</c:v>
                </c:pt>
                <c:pt idx="667">
                  <c:v>7.3842001721658381E-5</c:v>
                </c:pt>
                <c:pt idx="668">
                  <c:v>9.2305089418709863E-4</c:v>
                </c:pt>
                <c:pt idx="669">
                  <c:v>1.9469541122697944E-4</c:v>
                </c:pt>
                <c:pt idx="670">
                  <c:v>2.3674685690530463E-4</c:v>
                </c:pt>
                <c:pt idx="671">
                  <c:v>1.1365045590872306E-4</c:v>
                </c:pt>
                <c:pt idx="672">
                  <c:v>3.9730682411064869E-4</c:v>
                </c:pt>
                <c:pt idx="673">
                  <c:v>8.487535164950962E-4</c:v>
                </c:pt>
                <c:pt idx="674">
                  <c:v>7.878869229910278E-4</c:v>
                </c:pt>
                <c:pt idx="675">
                  <c:v>1.1990128422218233E-4</c:v>
                </c:pt>
                <c:pt idx="676">
                  <c:v>7.2976551709048236E-4</c:v>
                </c:pt>
                <c:pt idx="677">
                  <c:v>3.5633319085131291E-4</c:v>
                </c:pt>
                <c:pt idx="678">
                  <c:v>5.0447167299708378E-4</c:v>
                </c:pt>
                <c:pt idx="679">
                  <c:v>6.5997315670331981E-5</c:v>
                </c:pt>
                <c:pt idx="680">
                  <c:v>8.6056375898285471E-4</c:v>
                </c:pt>
                <c:pt idx="681">
                  <c:v>2.0318274442649914E-4</c:v>
                </c:pt>
                <c:pt idx="682">
                  <c:v>7.093662043260241E-4</c:v>
                </c:pt>
                <c:pt idx="683">
                  <c:v>9.1096710178604806E-4</c:v>
                </c:pt>
                <c:pt idx="684">
                  <c:v>7.6130147628138741E-4</c:v>
                </c:pt>
                <c:pt idx="685">
                  <c:v>8.8931478156692619E-4</c:v>
                </c:pt>
                <c:pt idx="686">
                  <c:v>6.1143832727967478E-4</c:v>
                </c:pt>
                <c:pt idx="687">
                  <c:v>2.4188645342064746E-4</c:v>
                </c:pt>
                <c:pt idx="688">
                  <c:v>4.9932670185454803E-5</c:v>
                </c:pt>
                <c:pt idx="689">
                  <c:v>6.0329536596861208E-4</c:v>
                </c:pt>
                <c:pt idx="690">
                  <c:v>4.2264607222211061E-4</c:v>
                </c:pt>
                <c:pt idx="691">
                  <c:v>2.5809912831403217E-4</c:v>
                </c:pt>
                <c:pt idx="692">
                  <c:v>4.3371071912495516E-3</c:v>
                </c:pt>
                <c:pt idx="693">
                  <c:v>6.5320987438377016E-3</c:v>
                </c:pt>
                <c:pt idx="694">
                  <c:v>8.4046596506808079E-3</c:v>
                </c:pt>
                <c:pt idx="695">
                  <c:v>9.5698320259332489E-3</c:v>
                </c:pt>
                <c:pt idx="696">
                  <c:v>1.3202248413913424E-2</c:v>
                </c:pt>
                <c:pt idx="697">
                  <c:v>1.4772789943529227E-2</c:v>
                </c:pt>
                <c:pt idx="698">
                  <c:v>1.6425244260016323E-2</c:v>
                </c:pt>
                <c:pt idx="699">
                  <c:v>1.7433238606413222E-2</c:v>
                </c:pt>
                <c:pt idx="700">
                  <c:v>1.7243564022129631E-2</c:v>
                </c:pt>
                <c:pt idx="701">
                  <c:v>1.8289128898004128E-2</c:v>
                </c:pt>
                <c:pt idx="702">
                  <c:v>1.7788119065106058E-2</c:v>
                </c:pt>
                <c:pt idx="703">
                  <c:v>1.825789448797404E-2</c:v>
                </c:pt>
                <c:pt idx="704">
                  <c:v>1.6283230010331363E-2</c:v>
                </c:pt>
                <c:pt idx="705">
                  <c:v>1.5915695204199578E-2</c:v>
                </c:pt>
                <c:pt idx="706">
                  <c:v>1.4951772285488047E-2</c:v>
                </c:pt>
                <c:pt idx="707">
                  <c:v>1.2697767011845405E-2</c:v>
                </c:pt>
                <c:pt idx="708">
                  <c:v>9.8026885666419004E-3</c:v>
                </c:pt>
                <c:pt idx="709">
                  <c:v>8.6001880996364275E-3</c:v>
                </c:pt>
                <c:pt idx="710">
                  <c:v>5.2360755556547303E-3</c:v>
                </c:pt>
                <c:pt idx="711">
                  <c:v>3.8391725268733315E-3</c:v>
                </c:pt>
                <c:pt idx="712">
                  <c:v>4.9202470562243882E-4</c:v>
                </c:pt>
                <c:pt idx="713">
                  <c:v>5.5641886961010553E-4</c:v>
                </c:pt>
                <c:pt idx="714">
                  <c:v>7.0550364278560102E-4</c:v>
                </c:pt>
                <c:pt idx="715">
                  <c:v>3.5767182074680027E-4</c:v>
                </c:pt>
                <c:pt idx="716">
                  <c:v>1.7414088047342533E-4</c:v>
                </c:pt>
                <c:pt idx="717">
                  <c:v>9.8469044043432452E-4</c:v>
                </c:pt>
                <c:pt idx="718">
                  <c:v>4.928573026203954E-4</c:v>
                </c:pt>
                <c:pt idx="719">
                  <c:v>5.7684722157581999E-4</c:v>
                </c:pt>
                <c:pt idx="720">
                  <c:v>1.2827808193733906E-4</c:v>
                </c:pt>
                <c:pt idx="721">
                  <c:v>5.9278257445116386E-4</c:v>
                </c:pt>
                <c:pt idx="722">
                  <c:v>5.6799420522007295E-5</c:v>
                </c:pt>
                <c:pt idx="723">
                  <c:v>6.0915196584610074E-4</c:v>
                </c:pt>
                <c:pt idx="724">
                  <c:v>6.6258132446197463E-4</c:v>
                </c:pt>
                <c:pt idx="725">
                  <c:v>5.4440441161378685E-4</c:v>
                </c:pt>
                <c:pt idx="726">
                  <c:v>7.8306582210917286E-5</c:v>
                </c:pt>
                <c:pt idx="727">
                  <c:v>9.2171153917950849E-5</c:v>
                </c:pt>
                <c:pt idx="728">
                  <c:v>8.454686238183153E-4</c:v>
                </c:pt>
                <c:pt idx="729">
                  <c:v>1.1349474124862986E-5</c:v>
                </c:pt>
                <c:pt idx="730">
                  <c:v>1.9158308170340633E-4</c:v>
                </c:pt>
                <c:pt idx="731">
                  <c:v>6.3072319836555719E-4</c:v>
                </c:pt>
                <c:pt idx="732">
                  <c:v>9.580697216029329E-5</c:v>
                </c:pt>
                <c:pt idx="733">
                  <c:v>2.0334308447004384E-4</c:v>
                </c:pt>
                <c:pt idx="734">
                  <c:v>7.7125303243558304E-4</c:v>
                </c:pt>
                <c:pt idx="735">
                  <c:v>4.1171448566776543E-4</c:v>
                </c:pt>
                <c:pt idx="736">
                  <c:v>2.3422052943310238E-4</c:v>
                </c:pt>
                <c:pt idx="737">
                  <c:v>2.0738727272535723E-4</c:v>
                </c:pt>
                <c:pt idx="738">
                  <c:v>2.3792563615990939E-4</c:v>
                </c:pt>
                <c:pt idx="739">
                  <c:v>9.8054637720587884E-4</c:v>
                </c:pt>
                <c:pt idx="740">
                  <c:v>7.629472075674484E-4</c:v>
                </c:pt>
                <c:pt idx="741">
                  <c:v>7.1167263313729313E-4</c:v>
                </c:pt>
                <c:pt idx="742">
                  <c:v>9.9962278760962501E-4</c:v>
                </c:pt>
                <c:pt idx="743">
                  <c:v>7.6010145965734182E-4</c:v>
                </c:pt>
                <c:pt idx="744">
                  <c:v>1.3046356150479358E-4</c:v>
                </c:pt>
                <c:pt idx="745">
                  <c:v>3.9245688804086861E-4</c:v>
                </c:pt>
                <c:pt idx="746">
                  <c:v>4.4301878737480174E-4</c:v>
                </c:pt>
                <c:pt idx="747">
                  <c:v>4.1326765464520468E-4</c:v>
                </c:pt>
                <c:pt idx="748">
                  <c:v>7.7010154337083263E-4</c:v>
                </c:pt>
                <c:pt idx="749">
                  <c:v>9.0868966789162521E-4</c:v>
                </c:pt>
                <c:pt idx="750">
                  <c:v>4.9523340643201021E-4</c:v>
                </c:pt>
                <c:pt idx="751">
                  <c:v>2.1633411565693733E-4</c:v>
                </c:pt>
                <c:pt idx="752">
                  <c:v>3.7245769575083826E-4</c:v>
                </c:pt>
                <c:pt idx="753">
                  <c:v>1.3341513023100023E-3</c:v>
                </c:pt>
                <c:pt idx="754">
                  <c:v>3.3271515138901166E-3</c:v>
                </c:pt>
                <c:pt idx="755">
                  <c:v>6.3759231190936953E-3</c:v>
                </c:pt>
                <c:pt idx="756">
                  <c:v>7.9658880765580333E-3</c:v>
                </c:pt>
                <c:pt idx="757">
                  <c:v>1.044558483989831E-2</c:v>
                </c:pt>
                <c:pt idx="758">
                  <c:v>1.1717509651544762E-2</c:v>
                </c:pt>
                <c:pt idx="759">
                  <c:v>1.2703281161280134E-2</c:v>
                </c:pt>
                <c:pt idx="760">
                  <c:v>1.3856074599363154E-2</c:v>
                </c:pt>
                <c:pt idx="761">
                  <c:v>1.4899888775861075E-2</c:v>
                </c:pt>
                <c:pt idx="762">
                  <c:v>1.6034418475004145E-2</c:v>
                </c:pt>
                <c:pt idx="763">
                  <c:v>1.5875376417121861E-2</c:v>
                </c:pt>
                <c:pt idx="764">
                  <c:v>1.5198333822418543E-2</c:v>
                </c:pt>
                <c:pt idx="765">
                  <c:v>1.383266743727128E-2</c:v>
                </c:pt>
                <c:pt idx="766">
                  <c:v>1.4252699166544496E-2</c:v>
                </c:pt>
                <c:pt idx="767">
                  <c:v>1.294134801108306E-2</c:v>
                </c:pt>
                <c:pt idx="768">
                  <c:v>1.0811235631961943E-2</c:v>
                </c:pt>
                <c:pt idx="769">
                  <c:v>8.8800071117461545E-3</c:v>
                </c:pt>
                <c:pt idx="770">
                  <c:v>5.6755128865357525E-3</c:v>
                </c:pt>
                <c:pt idx="771">
                  <c:v>4.6155898726916462E-3</c:v>
                </c:pt>
                <c:pt idx="772">
                  <c:v>1.8882688509361529E-3</c:v>
                </c:pt>
                <c:pt idx="773">
                  <c:v>4.9905047050281511E-4</c:v>
                </c:pt>
                <c:pt idx="774">
                  <c:v>4.1934785811148799E-4</c:v>
                </c:pt>
                <c:pt idx="775">
                  <c:v>1.8490209897837058E-4</c:v>
                </c:pt>
                <c:pt idx="776">
                  <c:v>9.8167849540980014E-4</c:v>
                </c:pt>
                <c:pt idx="777">
                  <c:v>3.8500807134741165E-4</c:v>
                </c:pt>
                <c:pt idx="778">
                  <c:v>9.7263739971454937E-4</c:v>
                </c:pt>
                <c:pt idx="779">
                  <c:v>2.5109934450310168E-4</c:v>
                </c:pt>
                <c:pt idx="780">
                  <c:v>6.3468574627337151E-4</c:v>
                </c:pt>
                <c:pt idx="781">
                  <c:v>3.9982771664329089E-4</c:v>
                </c:pt>
                <c:pt idx="782">
                  <c:v>5.4984041936058522E-4</c:v>
                </c:pt>
                <c:pt idx="783">
                  <c:v>8.1984270998833461E-4</c:v>
                </c:pt>
                <c:pt idx="784">
                  <c:v>4.0144781814906437E-4</c:v>
                </c:pt>
                <c:pt idx="785">
                  <c:v>5.9434511994432024E-4</c:v>
                </c:pt>
                <c:pt idx="786">
                  <c:v>3.0666199801768555E-5</c:v>
                </c:pt>
                <c:pt idx="787">
                  <c:v>5.8220364923749623E-4</c:v>
                </c:pt>
                <c:pt idx="788">
                  <c:v>1.5389831612699738E-4</c:v>
                </c:pt>
                <c:pt idx="789">
                  <c:v>6.8577955569500669E-4</c:v>
                </c:pt>
                <c:pt idx="790">
                  <c:v>9.1831557012644546E-4</c:v>
                </c:pt>
                <c:pt idx="791">
                  <c:v>2.7486835081264765E-4</c:v>
                </c:pt>
                <c:pt idx="792">
                  <c:v>9.1558499105209878E-4</c:v>
                </c:pt>
                <c:pt idx="793">
                  <c:v>1.9386737974418373E-6</c:v>
                </c:pt>
                <c:pt idx="794">
                  <c:v>8.7943941470171078E-4</c:v>
                </c:pt>
                <c:pt idx="795">
                  <c:v>6.0922136438151104E-4</c:v>
                </c:pt>
                <c:pt idx="796">
                  <c:v>2.6066140870457234E-5</c:v>
                </c:pt>
                <c:pt idx="797">
                  <c:v>4.3547907836098102E-4</c:v>
                </c:pt>
                <c:pt idx="798">
                  <c:v>9.7580521149673272E-4</c:v>
                </c:pt>
                <c:pt idx="799">
                  <c:v>5.5920188292123878E-4</c:v>
                </c:pt>
                <c:pt idx="800">
                  <c:v>8.953881248861573E-4</c:v>
                </c:pt>
                <c:pt idx="801">
                  <c:v>5.9640597914370486E-4</c:v>
                </c:pt>
                <c:pt idx="802">
                  <c:v>7.9033765106787453E-4</c:v>
                </c:pt>
                <c:pt idx="803">
                  <c:v>5.5606829508670166E-4</c:v>
                </c:pt>
                <c:pt idx="804">
                  <c:v>1.902107976701047E-4</c:v>
                </c:pt>
                <c:pt idx="805">
                  <c:v>9.9268002055246871E-4</c:v>
                </c:pt>
                <c:pt idx="806">
                  <c:v>7.7178869711592892E-4</c:v>
                </c:pt>
                <c:pt idx="807">
                  <c:v>1.4216149809162507E-4</c:v>
                </c:pt>
                <c:pt idx="808">
                  <c:v>5.6153433544908391E-4</c:v>
                </c:pt>
                <c:pt idx="809">
                  <c:v>4.8326122244720185E-4</c:v>
                </c:pt>
                <c:pt idx="810">
                  <c:v>4.1954705367108151E-4</c:v>
                </c:pt>
                <c:pt idx="811">
                  <c:v>9.2913811466298411E-4</c:v>
                </c:pt>
                <c:pt idx="812">
                  <c:v>1.2172782197377256E-4</c:v>
                </c:pt>
                <c:pt idx="813">
                  <c:v>4.3000072880309588E-4</c:v>
                </c:pt>
                <c:pt idx="814">
                  <c:v>9.5434517246224392E-4</c:v>
                </c:pt>
                <c:pt idx="815">
                  <c:v>1.8731105915652877E-3</c:v>
                </c:pt>
                <c:pt idx="816">
                  <c:v>3.9765116187838083E-3</c:v>
                </c:pt>
                <c:pt idx="817">
                  <c:v>7.1980283999328694E-3</c:v>
                </c:pt>
                <c:pt idx="818">
                  <c:v>9.1531835619445365E-3</c:v>
                </c:pt>
                <c:pt idx="819">
                  <c:v>1.0617274337132823E-2</c:v>
                </c:pt>
                <c:pt idx="820">
                  <c:v>1.2506712811654337E-2</c:v>
                </c:pt>
                <c:pt idx="821">
                  <c:v>1.3613823324672866E-2</c:v>
                </c:pt>
                <c:pt idx="822">
                  <c:v>1.3149441256051393E-2</c:v>
                </c:pt>
                <c:pt idx="823">
                  <c:v>1.4640486436676045E-2</c:v>
                </c:pt>
                <c:pt idx="824">
                  <c:v>1.4606153580771376E-2</c:v>
                </c:pt>
                <c:pt idx="825">
                  <c:v>1.2710027283814431E-2</c:v>
                </c:pt>
                <c:pt idx="826">
                  <c:v>1.1676007204775306E-2</c:v>
                </c:pt>
                <c:pt idx="827">
                  <c:v>1.2329617620668389E-2</c:v>
                </c:pt>
                <c:pt idx="828">
                  <c:v>9.2260400090942683E-3</c:v>
                </c:pt>
                <c:pt idx="829">
                  <c:v>8.6278089372820218E-3</c:v>
                </c:pt>
                <c:pt idx="830">
                  <c:v>6.7970217857676119E-3</c:v>
                </c:pt>
                <c:pt idx="831">
                  <c:v>4.5373483327720114E-3</c:v>
                </c:pt>
                <c:pt idx="832">
                  <c:v>1.0979927645510647E-3</c:v>
                </c:pt>
                <c:pt idx="833">
                  <c:v>6.9293474655688519E-4</c:v>
                </c:pt>
                <c:pt idx="834">
                  <c:v>9.442117420009349E-4</c:v>
                </c:pt>
                <c:pt idx="835">
                  <c:v>7.1401436502212007E-4</c:v>
                </c:pt>
                <c:pt idx="836">
                  <c:v>2.79129475629299E-4</c:v>
                </c:pt>
                <c:pt idx="837">
                  <c:v>8.053915641079661E-4</c:v>
                </c:pt>
                <c:pt idx="838">
                  <c:v>6.9855742289128412E-5</c:v>
                </c:pt>
                <c:pt idx="839">
                  <c:v>5.3279634998398275E-4</c:v>
                </c:pt>
                <c:pt idx="840">
                  <c:v>9.1344158505603657E-4</c:v>
                </c:pt>
                <c:pt idx="841">
                  <c:v>5.87861373600424E-4</c:v>
                </c:pt>
                <c:pt idx="842">
                  <c:v>7.3446496387241243E-4</c:v>
                </c:pt>
                <c:pt idx="843">
                  <c:v>3.4121408898180413E-4</c:v>
                </c:pt>
                <c:pt idx="844">
                  <c:v>9.9759961909864415E-4</c:v>
                </c:pt>
                <c:pt idx="845">
                  <c:v>9.5249130264215003E-4</c:v>
                </c:pt>
                <c:pt idx="846">
                  <c:v>6.656190629088191E-4</c:v>
                </c:pt>
                <c:pt idx="847">
                  <c:v>3.4443630574275397E-4</c:v>
                </c:pt>
                <c:pt idx="848">
                  <c:v>6.4937836792052319E-4</c:v>
                </c:pt>
                <c:pt idx="849">
                  <c:v>7.8327919324209128E-4</c:v>
                </c:pt>
                <c:pt idx="850">
                  <c:v>5.174039593640481E-4</c:v>
                </c:pt>
                <c:pt idx="851">
                  <c:v>2.46453794748606E-4</c:v>
                </c:pt>
                <c:pt idx="852">
                  <c:v>5.8324908542073416E-4</c:v>
                </c:pt>
                <c:pt idx="853">
                  <c:v>6.1320402842619456E-4</c:v>
                </c:pt>
                <c:pt idx="854">
                  <c:v>3.4515040896231504E-4</c:v>
                </c:pt>
                <c:pt idx="855">
                  <c:v>6.8972283581005564E-4</c:v>
                </c:pt>
                <c:pt idx="856">
                  <c:v>5.6138319053745543E-4</c:v>
                </c:pt>
                <c:pt idx="857">
                  <c:v>3.3148969727406783E-4</c:v>
                </c:pt>
                <c:pt idx="858">
                  <c:v>2.1689737434944922E-4</c:v>
                </c:pt>
                <c:pt idx="859">
                  <c:v>8.0790462546549908E-4</c:v>
                </c:pt>
                <c:pt idx="860">
                  <c:v>6.1955087579019814E-5</c:v>
                </c:pt>
                <c:pt idx="861">
                  <c:v>4.608154472583373E-4</c:v>
                </c:pt>
                <c:pt idx="862">
                  <c:v>8.6497965701378885E-4</c:v>
                </c:pt>
                <c:pt idx="863">
                  <c:v>5.3750940673249494E-4</c:v>
                </c:pt>
                <c:pt idx="864">
                  <c:v>8.6563068558872895E-4</c:v>
                </c:pt>
                <c:pt idx="865">
                  <c:v>8.4050765131215362E-4</c:v>
                </c:pt>
                <c:pt idx="866">
                  <c:v>2.2387650580739981E-4</c:v>
                </c:pt>
                <c:pt idx="867">
                  <c:v>4.5012943181889066E-4</c:v>
                </c:pt>
                <c:pt idx="868">
                  <c:v>6.9419624930334105E-5</c:v>
                </c:pt>
                <c:pt idx="869">
                  <c:v>2.492086367819316E-4</c:v>
                </c:pt>
                <c:pt idx="870">
                  <c:v>9.5964397830701235E-5</c:v>
                </c:pt>
                <c:pt idx="871">
                  <c:v>6.39969316981109E-4</c:v>
                </c:pt>
                <c:pt idx="872">
                  <c:v>3.9146154568984857E-5</c:v>
                </c:pt>
                <c:pt idx="873">
                  <c:v>2.6189815564758959E-4</c:v>
                </c:pt>
                <c:pt idx="874">
                  <c:v>7.1265551047217568E-4</c:v>
                </c:pt>
                <c:pt idx="875">
                  <c:v>1.2730899313835136E-4</c:v>
                </c:pt>
                <c:pt idx="876">
                  <c:v>9.1748952271124187E-4</c:v>
                </c:pt>
                <c:pt idx="877">
                  <c:v>2.5427033947388674E-3</c:v>
                </c:pt>
                <c:pt idx="878">
                  <c:v>5.1577407505038969E-3</c:v>
                </c:pt>
                <c:pt idx="879">
                  <c:v>7.0827525599920426E-3</c:v>
                </c:pt>
                <c:pt idx="880">
                  <c:v>8.2344986121016244E-3</c:v>
                </c:pt>
                <c:pt idx="881">
                  <c:v>9.1086902343055064E-3</c:v>
                </c:pt>
                <c:pt idx="882">
                  <c:v>1.1405289456161077E-2</c:v>
                </c:pt>
                <c:pt idx="883">
                  <c:v>1.0448527839686242E-2</c:v>
                </c:pt>
                <c:pt idx="884">
                  <c:v>1.251485598800944E-2</c:v>
                </c:pt>
                <c:pt idx="885">
                  <c:v>1.2330132261915485E-2</c:v>
                </c:pt>
                <c:pt idx="886">
                  <c:v>1.0478372191728079E-2</c:v>
                </c:pt>
                <c:pt idx="887">
                  <c:v>1.0962845371512889E-2</c:v>
                </c:pt>
                <c:pt idx="888">
                  <c:v>9.8116733916906954E-3</c:v>
                </c:pt>
                <c:pt idx="889">
                  <c:v>8.6532113235855742E-3</c:v>
                </c:pt>
                <c:pt idx="890">
                  <c:v>6.9252712912242081E-3</c:v>
                </c:pt>
                <c:pt idx="891">
                  <c:v>3.6365782090783606E-3</c:v>
                </c:pt>
                <c:pt idx="892">
                  <c:v>1.7422209874019031E-3</c:v>
                </c:pt>
                <c:pt idx="893">
                  <c:v>9.6992949434412869E-4</c:v>
                </c:pt>
                <c:pt idx="894">
                  <c:v>6.3882585598219917E-4</c:v>
                </c:pt>
                <c:pt idx="895">
                  <c:v>7.8176219797382643E-4</c:v>
                </c:pt>
                <c:pt idx="896">
                  <c:v>4.2870206190859776E-4</c:v>
                </c:pt>
                <c:pt idx="897">
                  <c:v>5.5313682339969887E-4</c:v>
                </c:pt>
                <c:pt idx="898">
                  <c:v>6.2101717047410691E-4</c:v>
                </c:pt>
                <c:pt idx="899">
                  <c:v>6.8565897065881582E-4</c:v>
                </c:pt>
                <c:pt idx="900">
                  <c:v>9.5401181512702008E-4</c:v>
                </c:pt>
                <c:pt idx="901">
                  <c:v>2.3698256231718772E-4</c:v>
                </c:pt>
                <c:pt idx="902">
                  <c:v>4.7366268111316713E-4</c:v>
                </c:pt>
                <c:pt idx="903">
                  <c:v>3.862072681181258E-4</c:v>
                </c:pt>
                <c:pt idx="904">
                  <c:v>5.3328927641004876E-4</c:v>
                </c:pt>
                <c:pt idx="905">
                  <c:v>7.9493682691199699E-4</c:v>
                </c:pt>
                <c:pt idx="906">
                  <c:v>8.8558530606492746E-4</c:v>
                </c:pt>
                <c:pt idx="907">
                  <c:v>1.3167648258126979E-4</c:v>
                </c:pt>
                <c:pt idx="908">
                  <c:v>7.6279796775166684E-4</c:v>
                </c:pt>
                <c:pt idx="909">
                  <c:v>7.0595458766021071E-4</c:v>
                </c:pt>
                <c:pt idx="910">
                  <c:v>5.9853433016109699E-4</c:v>
                </c:pt>
                <c:pt idx="911">
                  <c:v>5.857301296383624E-6</c:v>
                </c:pt>
                <c:pt idx="912">
                  <c:v>9.6546994123362372E-5</c:v>
                </c:pt>
                <c:pt idx="913">
                  <c:v>1.1018427598902042E-4</c:v>
                </c:pt>
                <c:pt idx="914">
                  <c:v>2.7531386221146384E-5</c:v>
                </c:pt>
                <c:pt idx="915">
                  <c:v>6.3060677003642137E-4</c:v>
                </c:pt>
                <c:pt idx="916">
                  <c:v>2.7620842060134369E-4</c:v>
                </c:pt>
                <c:pt idx="917">
                  <c:v>7.8966924688003313E-4</c:v>
                </c:pt>
                <c:pt idx="918">
                  <c:v>6.9997734799849933E-4</c:v>
                </c:pt>
                <c:pt idx="919">
                  <c:v>8.6409296915766071E-4</c:v>
                </c:pt>
                <c:pt idx="920">
                  <c:v>5.701897950437714E-4</c:v>
                </c:pt>
                <c:pt idx="921">
                  <c:v>7.7823670760995646E-5</c:v>
                </c:pt>
                <c:pt idx="922">
                  <c:v>9.8383047651501168E-4</c:v>
                </c:pt>
                <c:pt idx="923">
                  <c:v>9.062784333809217E-4</c:v>
                </c:pt>
                <c:pt idx="924">
                  <c:v>5.8754175821471065E-4</c:v>
                </c:pt>
                <c:pt idx="925">
                  <c:v>6.7162074340777202E-4</c:v>
                </c:pt>
                <c:pt idx="926">
                  <c:v>4.7025282789876506E-4</c:v>
                </c:pt>
                <c:pt idx="927">
                  <c:v>9.1275497721818888E-5</c:v>
                </c:pt>
                <c:pt idx="928">
                  <c:v>5.9332932309837214E-4</c:v>
                </c:pt>
                <c:pt idx="929">
                  <c:v>2.1071232482258411E-4</c:v>
                </c:pt>
                <c:pt idx="930">
                  <c:v>1.4689076049890563E-4</c:v>
                </c:pt>
                <c:pt idx="931">
                  <c:v>1.2053751878240428E-4</c:v>
                </c:pt>
                <c:pt idx="932">
                  <c:v>1.646031079951574E-4</c:v>
                </c:pt>
                <c:pt idx="933">
                  <c:v>5.4218123705455673E-4</c:v>
                </c:pt>
                <c:pt idx="934">
                  <c:v>1.5192147925574949E-4</c:v>
                </c:pt>
                <c:pt idx="935">
                  <c:v>8.4675789713567647E-4</c:v>
                </c:pt>
                <c:pt idx="936">
                  <c:v>5.0915247179969482E-4</c:v>
                </c:pt>
                <c:pt idx="937">
                  <c:v>7.7070656464308242E-4</c:v>
                </c:pt>
                <c:pt idx="938">
                  <c:v>9.7499807559955692E-4</c:v>
                </c:pt>
                <c:pt idx="939">
                  <c:v>2.8728559104948931E-3</c:v>
                </c:pt>
                <c:pt idx="940">
                  <c:v>5.0199943636266434E-3</c:v>
                </c:pt>
                <c:pt idx="941">
                  <c:v>6.328317706481278E-3</c:v>
                </c:pt>
                <c:pt idx="942">
                  <c:v>7.6728170937053093E-3</c:v>
                </c:pt>
                <c:pt idx="943">
                  <c:v>9.173451914680851E-3</c:v>
                </c:pt>
                <c:pt idx="944">
                  <c:v>1.0313593045603149E-2</c:v>
                </c:pt>
                <c:pt idx="945">
                  <c:v>1.0323627277647802E-2</c:v>
                </c:pt>
                <c:pt idx="946">
                  <c:v>1.0218020357475047E-2</c:v>
                </c:pt>
                <c:pt idx="947">
                  <c:v>9.349146698056976E-3</c:v>
                </c:pt>
                <c:pt idx="948">
                  <c:v>9.5577144312405053E-3</c:v>
                </c:pt>
                <c:pt idx="949">
                  <c:v>6.9594567794225033E-3</c:v>
                </c:pt>
                <c:pt idx="950">
                  <c:v>6.1935568007727591E-3</c:v>
                </c:pt>
                <c:pt idx="951">
                  <c:v>4.8512351165890819E-3</c:v>
                </c:pt>
                <c:pt idx="952">
                  <c:v>1.301953581230321E-3</c:v>
                </c:pt>
                <c:pt idx="953">
                  <c:v>7.4577054722130677E-4</c:v>
                </c:pt>
                <c:pt idx="954">
                  <c:v>5.1001693720408546E-5</c:v>
                </c:pt>
                <c:pt idx="955">
                  <c:v>1.6047880572455948E-4</c:v>
                </c:pt>
                <c:pt idx="956">
                  <c:v>7.6251628206126494E-4</c:v>
                </c:pt>
                <c:pt idx="957">
                  <c:v>9.2809897641482554E-4</c:v>
                </c:pt>
                <c:pt idx="958">
                  <c:v>3.8923649040548195E-4</c:v>
                </c:pt>
                <c:pt idx="959">
                  <c:v>6.6502898620971276E-4</c:v>
                </c:pt>
                <c:pt idx="960">
                  <c:v>2.6010675178706339E-4</c:v>
                </c:pt>
                <c:pt idx="961">
                  <c:v>7.6407324019673543E-4</c:v>
                </c:pt>
                <c:pt idx="962">
                  <c:v>1.0712819076825579E-4</c:v>
                </c:pt>
                <c:pt idx="963">
                  <c:v>7.9186045759066981E-4</c:v>
                </c:pt>
                <c:pt idx="964">
                  <c:v>8.9088851333434991E-4</c:v>
                </c:pt>
                <c:pt idx="965">
                  <c:v>7.2549474065323257E-4</c:v>
                </c:pt>
                <c:pt idx="966">
                  <c:v>5.5214416003658529E-4</c:v>
                </c:pt>
                <c:pt idx="967">
                  <c:v>2.4800336868097448E-4</c:v>
                </c:pt>
                <c:pt idx="968">
                  <c:v>5.4706843742773287E-4</c:v>
                </c:pt>
                <c:pt idx="969">
                  <c:v>7.4862800664454829E-4</c:v>
                </c:pt>
                <c:pt idx="970">
                  <c:v>5.3688678178641976E-4</c:v>
                </c:pt>
                <c:pt idx="971">
                  <c:v>5.5588977143428608E-4</c:v>
                </c:pt>
                <c:pt idx="972">
                  <c:v>8.2601817193641528E-4</c:v>
                </c:pt>
                <c:pt idx="973">
                  <c:v>8.0360481708412863E-4</c:v>
                </c:pt>
                <c:pt idx="974">
                  <c:v>8.8745739623869E-4</c:v>
                </c:pt>
                <c:pt idx="975">
                  <c:v>6.052537368341327E-4</c:v>
                </c:pt>
                <c:pt idx="976">
                  <c:v>4.6683888856683992E-4</c:v>
                </c:pt>
                <c:pt idx="977">
                  <c:v>1.129863870625503E-4</c:v>
                </c:pt>
                <c:pt idx="978">
                  <c:v>2.025464436324054E-5</c:v>
                </c:pt>
                <c:pt idx="979">
                  <c:v>1.5576962675400985E-6</c:v>
                </c:pt>
                <c:pt idx="980">
                  <c:v>9.0523190353057942E-5</c:v>
                </c:pt>
                <c:pt idx="981">
                  <c:v>6.2480001057541517E-5</c:v>
                </c:pt>
                <c:pt idx="982">
                  <c:v>4.6125870175617052E-4</c:v>
                </c:pt>
                <c:pt idx="983">
                  <c:v>1.2602508457681784E-4</c:v>
                </c:pt>
                <c:pt idx="984">
                  <c:v>4.4254607395506819E-4</c:v>
                </c:pt>
                <c:pt idx="985">
                  <c:v>9.8997804427591483E-4</c:v>
                </c:pt>
                <c:pt idx="986">
                  <c:v>2.3299515233151708E-4</c:v>
                </c:pt>
                <c:pt idx="987">
                  <c:v>4.9390645950058234E-4</c:v>
                </c:pt>
                <c:pt idx="988">
                  <c:v>2.361865862467739E-5</c:v>
                </c:pt>
                <c:pt idx="989">
                  <c:v>7.3460318450262825E-4</c:v>
                </c:pt>
                <c:pt idx="990">
                  <c:v>2.188660398500116E-4</c:v>
                </c:pt>
                <c:pt idx="991">
                  <c:v>1.0786905810308947E-4</c:v>
                </c:pt>
                <c:pt idx="992">
                  <c:v>7.2619349084404312E-4</c:v>
                </c:pt>
                <c:pt idx="993">
                  <c:v>9.9058202475953345E-4</c:v>
                </c:pt>
                <c:pt idx="994">
                  <c:v>9.3506907085887125E-4</c:v>
                </c:pt>
                <c:pt idx="995">
                  <c:v>4.316225643605894E-4</c:v>
                </c:pt>
                <c:pt idx="996">
                  <c:v>5.6668350154369124E-4</c:v>
                </c:pt>
                <c:pt idx="997">
                  <c:v>3.2528258104473925E-6</c:v>
                </c:pt>
                <c:pt idx="998">
                  <c:v>1.3333431973753965E-4</c:v>
                </c:pt>
                <c:pt idx="999">
                  <c:v>2.0823456112577794E-4</c:v>
                </c:pt>
                <c:pt idx="1000">
                  <c:v>1.1873097992810078E-3</c:v>
                </c:pt>
                <c:pt idx="1001">
                  <c:v>1.584700798133671E-3</c:v>
                </c:pt>
                <c:pt idx="1002">
                  <c:v>3.7281910618130569E-3</c:v>
                </c:pt>
                <c:pt idx="1003">
                  <c:v>5.9689663996567643E-3</c:v>
                </c:pt>
                <c:pt idx="1004">
                  <c:v>6.3613821537918929E-3</c:v>
                </c:pt>
                <c:pt idx="1005">
                  <c:v>7.5374854062405811E-3</c:v>
                </c:pt>
                <c:pt idx="1006">
                  <c:v>7.0441192994720771E-3</c:v>
                </c:pt>
                <c:pt idx="1007">
                  <c:v>7.9362477145575958E-3</c:v>
                </c:pt>
                <c:pt idx="1008">
                  <c:v>6.8923249218353815E-3</c:v>
                </c:pt>
                <c:pt idx="1009">
                  <c:v>5.9465510369653392E-3</c:v>
                </c:pt>
                <c:pt idx="1010">
                  <c:v>5.5612532589325112E-3</c:v>
                </c:pt>
                <c:pt idx="1011">
                  <c:v>4.8742439594985105E-3</c:v>
                </c:pt>
                <c:pt idx="1012">
                  <c:v>1.8424816889788035E-3</c:v>
                </c:pt>
                <c:pt idx="1013">
                  <c:v>2.5050630332489971E-4</c:v>
                </c:pt>
                <c:pt idx="1014">
                  <c:v>7.8938510252817809E-4</c:v>
                </c:pt>
                <c:pt idx="1015">
                  <c:v>7.8946298879037998E-4</c:v>
                </c:pt>
                <c:pt idx="1016">
                  <c:v>3.8044499109287516E-4</c:v>
                </c:pt>
                <c:pt idx="1017">
                  <c:v>1.1323968729542426E-4</c:v>
                </c:pt>
                <c:pt idx="1018">
                  <c:v>2.085618476161422E-5</c:v>
                </c:pt>
                <c:pt idx="1019">
                  <c:v>7.8200537851977491E-5</c:v>
                </c:pt>
                <c:pt idx="1020">
                  <c:v>3.9807642826570816E-5</c:v>
                </c:pt>
                <c:pt idx="1021">
                  <c:v>9.6260036947994738E-4</c:v>
                </c:pt>
                <c:pt idx="1022">
                  <c:v>2.1833831566667978E-5</c:v>
                </c:pt>
                <c:pt idx="1023">
                  <c:v>2.9030932563074225E-4</c:v>
                </c:pt>
                <c:pt idx="1024">
                  <c:v>5.9296586402321635E-4</c:v>
                </c:pt>
                <c:pt idx="1025">
                  <c:v>1.634947403540981E-4</c:v>
                </c:pt>
                <c:pt idx="1026">
                  <c:v>2.9535371851399108E-4</c:v>
                </c:pt>
                <c:pt idx="1027">
                  <c:v>7.7229939773769385E-4</c:v>
                </c:pt>
                <c:pt idx="1028">
                  <c:v>1.4819112200686305E-4</c:v>
                </c:pt>
                <c:pt idx="1029">
                  <c:v>6.3351508003263576E-4</c:v>
                </c:pt>
                <c:pt idx="1030">
                  <c:v>7.0467013224541949E-4</c:v>
                </c:pt>
                <c:pt idx="1031">
                  <c:v>2.1806217000603587E-4</c:v>
                </c:pt>
                <c:pt idx="1032">
                  <c:v>2.1403574978877383E-4</c:v>
                </c:pt>
                <c:pt idx="1033">
                  <c:v>7.2802075851216498E-4</c:v>
                </c:pt>
                <c:pt idx="1034">
                  <c:v>9.4818515794137812E-4</c:v>
                </c:pt>
                <c:pt idx="1035">
                  <c:v>4.9213030688782148E-5</c:v>
                </c:pt>
                <c:pt idx="1036">
                  <c:v>9.9971181047969044E-4</c:v>
                </c:pt>
                <c:pt idx="1037">
                  <c:v>8.2872920382092059E-4</c:v>
                </c:pt>
                <c:pt idx="1038">
                  <c:v>7.3106423979013731E-4</c:v>
                </c:pt>
                <c:pt idx="1039">
                  <c:v>1.3147928829833561E-4</c:v>
                </c:pt>
                <c:pt idx="1040">
                  <c:v>1.3112932960950908E-4</c:v>
                </c:pt>
                <c:pt idx="1041">
                  <c:v>8.9954525412854511E-4</c:v>
                </c:pt>
                <c:pt idx="1042">
                  <c:v>5.8133733243161676E-4</c:v>
                </c:pt>
                <c:pt idx="1043">
                  <c:v>6.530795382393307E-4</c:v>
                </c:pt>
                <c:pt idx="1044">
                  <c:v>9.1391408298904786E-4</c:v>
                </c:pt>
                <c:pt idx="1045">
                  <c:v>4.1408762721259858E-4</c:v>
                </c:pt>
                <c:pt idx="1046">
                  <c:v>2.863487828641135E-4</c:v>
                </c:pt>
                <c:pt idx="1047">
                  <c:v>3.7339558185482967E-4</c:v>
                </c:pt>
                <c:pt idx="1048">
                  <c:v>6.2053947167218647E-4</c:v>
                </c:pt>
                <c:pt idx="1049">
                  <c:v>7.3774401427363244E-4</c:v>
                </c:pt>
                <c:pt idx="1050">
                  <c:v>1.561395821355785E-4</c:v>
                </c:pt>
                <c:pt idx="1051">
                  <c:v>6.1048486498735269E-4</c:v>
                </c:pt>
                <c:pt idx="1052">
                  <c:v>2.6412349251460311E-4</c:v>
                </c:pt>
                <c:pt idx="1053">
                  <c:v>6.4813202022778976E-4</c:v>
                </c:pt>
                <c:pt idx="1054">
                  <c:v>5.1495749506739064E-4</c:v>
                </c:pt>
                <c:pt idx="1055">
                  <c:v>4.0863554176525041E-4</c:v>
                </c:pt>
                <c:pt idx="1056">
                  <c:v>4.7783802259780841E-4</c:v>
                </c:pt>
                <c:pt idx="1057">
                  <c:v>9.9456030261037081E-4</c:v>
                </c:pt>
                <c:pt idx="1058">
                  <c:v>1.949084183310164E-4</c:v>
                </c:pt>
                <c:pt idx="1059">
                  <c:v>4.0945275287926602E-4</c:v>
                </c:pt>
                <c:pt idx="1060">
                  <c:v>2.5131759383543539E-4</c:v>
                </c:pt>
                <c:pt idx="1061">
                  <c:v>9.7764882405071266E-4</c:v>
                </c:pt>
                <c:pt idx="1062">
                  <c:v>4.4082795562802148E-5</c:v>
                </c:pt>
                <c:pt idx="1063">
                  <c:v>1.3212511472266363E-3</c:v>
                </c:pt>
                <c:pt idx="1064">
                  <c:v>3.8341632939468996E-3</c:v>
                </c:pt>
                <c:pt idx="1065">
                  <c:v>5.049423784415882E-3</c:v>
                </c:pt>
                <c:pt idx="1066">
                  <c:v>4.4399804018062866E-3</c:v>
                </c:pt>
                <c:pt idx="1067">
                  <c:v>5.6220433038131571E-3</c:v>
                </c:pt>
                <c:pt idx="1068">
                  <c:v>6.4807699054772825E-3</c:v>
                </c:pt>
                <c:pt idx="1069">
                  <c:v>5.5331218472069064E-3</c:v>
                </c:pt>
                <c:pt idx="1070">
                  <c:v>5.598212578945441E-3</c:v>
                </c:pt>
                <c:pt idx="1071">
                  <c:v>3.3023930065416685E-3</c:v>
                </c:pt>
                <c:pt idx="1072">
                  <c:v>2.4019650436447283E-3</c:v>
                </c:pt>
                <c:pt idx="1073">
                  <c:v>2.5383958704032705E-4</c:v>
                </c:pt>
                <c:pt idx="1074">
                  <c:v>8.4317296189276054E-4</c:v>
                </c:pt>
                <c:pt idx="1075">
                  <c:v>6.6646232627706877E-4</c:v>
                </c:pt>
                <c:pt idx="1076">
                  <c:v>8.5983725523888234E-5</c:v>
                </c:pt>
                <c:pt idx="1077">
                  <c:v>4.2860664709315824E-4</c:v>
                </c:pt>
                <c:pt idx="1078">
                  <c:v>3.6946674189710304E-4</c:v>
                </c:pt>
                <c:pt idx="1079">
                  <c:v>1.022579426625026E-4</c:v>
                </c:pt>
                <c:pt idx="1080">
                  <c:v>7.784889953115679E-4</c:v>
                </c:pt>
                <c:pt idx="1081">
                  <c:v>6.0699488324567606E-4</c:v>
                </c:pt>
                <c:pt idx="1082">
                  <c:v>1.0831581386923533E-4</c:v>
                </c:pt>
                <c:pt idx="1083">
                  <c:v>5.0272781781177936E-4</c:v>
                </c:pt>
                <c:pt idx="1084">
                  <c:v>6.4187065740346097E-5</c:v>
                </c:pt>
                <c:pt idx="1085">
                  <c:v>9.0039264834187473E-4</c:v>
                </c:pt>
                <c:pt idx="1086">
                  <c:v>1.864802895602287E-4</c:v>
                </c:pt>
                <c:pt idx="1087">
                  <c:v>3.2996597030038772E-4</c:v>
                </c:pt>
                <c:pt idx="1088">
                  <c:v>2.459383065127688E-4</c:v>
                </c:pt>
                <c:pt idx="1089">
                  <c:v>4.9012365646810543E-4</c:v>
                </c:pt>
                <c:pt idx="1090">
                  <c:v>5.3372378003849728E-4</c:v>
                </c:pt>
                <c:pt idx="1091">
                  <c:v>2.3451051563025838E-4</c:v>
                </c:pt>
                <c:pt idx="1092">
                  <c:v>3.1629252155469849E-4</c:v>
                </c:pt>
                <c:pt idx="1093">
                  <c:v>9.8273947084622079E-4</c:v>
                </c:pt>
                <c:pt idx="1094">
                  <c:v>2.1740866378185515E-4</c:v>
                </c:pt>
                <c:pt idx="1095">
                  <c:v>9.8540624305803754E-4</c:v>
                </c:pt>
                <c:pt idx="1096">
                  <c:v>9.6900124551350757E-4</c:v>
                </c:pt>
                <c:pt idx="1097">
                  <c:v>4.361222677105299E-4</c:v>
                </c:pt>
                <c:pt idx="1098">
                  <c:v>7.653951060194688E-5</c:v>
                </c:pt>
                <c:pt idx="1099">
                  <c:v>5.057075005284377E-4</c:v>
                </c:pt>
                <c:pt idx="1100">
                  <c:v>6.6125715610959373E-4</c:v>
                </c:pt>
                <c:pt idx="1101">
                  <c:v>1.5803701152840516E-4</c:v>
                </c:pt>
                <c:pt idx="1102">
                  <c:v>6.5725529341183252E-4</c:v>
                </c:pt>
                <c:pt idx="1103">
                  <c:v>2.7408829439173497E-4</c:v>
                </c:pt>
                <c:pt idx="1104">
                  <c:v>7.7032878287916208E-5</c:v>
                </c:pt>
                <c:pt idx="1105">
                  <c:v>6.2847969706974832E-4</c:v>
                </c:pt>
                <c:pt idx="1106">
                  <c:v>3.7813794931422356E-5</c:v>
                </c:pt>
                <c:pt idx="1107">
                  <c:v>6.1685792018552419E-4</c:v>
                </c:pt>
                <c:pt idx="1108">
                  <c:v>1.8786435506141168E-4</c:v>
                </c:pt>
                <c:pt idx="1109">
                  <c:v>2.6723710506373807E-4</c:v>
                </c:pt>
                <c:pt idx="1110">
                  <c:v>7.452938180932075E-4</c:v>
                </c:pt>
                <c:pt idx="1111">
                  <c:v>8.1182352289094185E-4</c:v>
                </c:pt>
                <c:pt idx="1112">
                  <c:v>3.6521593125312724E-4</c:v>
                </c:pt>
                <c:pt idx="1113">
                  <c:v>1.0201115412300869E-4</c:v>
                </c:pt>
                <c:pt idx="1114">
                  <c:v>2.0233852345822006E-4</c:v>
                </c:pt>
                <c:pt idx="1115">
                  <c:v>5.0698561400884588E-4</c:v>
                </c:pt>
                <c:pt idx="1116">
                  <c:v>8.3479995380395558E-5</c:v>
                </c:pt>
                <c:pt idx="1117">
                  <c:v>7.9886468640211253E-9</c:v>
                </c:pt>
                <c:pt idx="1118">
                  <c:v>9.2484035654326346E-4</c:v>
                </c:pt>
                <c:pt idx="1119">
                  <c:v>4.810248546210138E-4</c:v>
                </c:pt>
                <c:pt idx="1120">
                  <c:v>9.6700963411572554E-4</c:v>
                </c:pt>
                <c:pt idx="1121">
                  <c:v>8.5836143299089388E-4</c:v>
                </c:pt>
                <c:pt idx="1122">
                  <c:v>8.5502650999843036E-4</c:v>
                </c:pt>
                <c:pt idx="1123">
                  <c:v>1.1526071017218217E-4</c:v>
                </c:pt>
                <c:pt idx="1124">
                  <c:v>5.3846125703201834E-4</c:v>
                </c:pt>
                <c:pt idx="1125">
                  <c:v>1.7152401570955736E-3</c:v>
                </c:pt>
                <c:pt idx="1126">
                  <c:v>2.6086726782651244E-3</c:v>
                </c:pt>
                <c:pt idx="1127">
                  <c:v>2.6056708898170504E-3</c:v>
                </c:pt>
                <c:pt idx="1128">
                  <c:v>2.8565560806601891E-3</c:v>
                </c:pt>
                <c:pt idx="1129">
                  <c:v>3.2889926437584204E-3</c:v>
                </c:pt>
                <c:pt idx="1130">
                  <c:v>3.8611452267133112E-3</c:v>
                </c:pt>
                <c:pt idx="1131">
                  <c:v>2.1842767609860938E-3</c:v>
                </c:pt>
                <c:pt idx="1132">
                  <c:v>1.1979114879772145E-3</c:v>
                </c:pt>
                <c:pt idx="1133">
                  <c:v>8.4497974071998214E-4</c:v>
                </c:pt>
                <c:pt idx="1134">
                  <c:v>4.9647125475852988E-4</c:v>
                </c:pt>
                <c:pt idx="1135">
                  <c:v>4.32544900707173E-4</c:v>
                </c:pt>
                <c:pt idx="1136">
                  <c:v>9.7533860331910059E-4</c:v>
                </c:pt>
                <c:pt idx="1137">
                  <c:v>7.962261967213917E-4</c:v>
                </c:pt>
                <c:pt idx="1138">
                  <c:v>1.7062048215904076E-4</c:v>
                </c:pt>
                <c:pt idx="1139">
                  <c:v>6.7165108103570072E-4</c:v>
                </c:pt>
                <c:pt idx="1140">
                  <c:v>4.9612991103440199E-4</c:v>
                </c:pt>
                <c:pt idx="1141">
                  <c:v>5.7652873564463742E-4</c:v>
                </c:pt>
                <c:pt idx="1142">
                  <c:v>9.3866543085355627E-4</c:v>
                </c:pt>
                <c:pt idx="1143">
                  <c:v>4.5571631638175228E-4</c:v>
                </c:pt>
                <c:pt idx="1144">
                  <c:v>6.1317035340330717E-4</c:v>
                </c:pt>
                <c:pt idx="1145">
                  <c:v>1.1658282686119219E-4</c:v>
                </c:pt>
                <c:pt idx="1146">
                  <c:v>5.5457847472403939E-4</c:v>
                </c:pt>
                <c:pt idx="1147">
                  <c:v>9.3716838223741254E-5</c:v>
                </c:pt>
                <c:pt idx="1148">
                  <c:v>3.7754375200898345E-4</c:v>
                </c:pt>
                <c:pt idx="1149">
                  <c:v>8.3361282556875449E-4</c:v>
                </c:pt>
                <c:pt idx="1150">
                  <c:v>1.1870931168167426E-4</c:v>
                </c:pt>
                <c:pt idx="1151">
                  <c:v>7.5340481363718437E-5</c:v>
                </c:pt>
                <c:pt idx="1152">
                  <c:v>2.9883592526227626E-4</c:v>
                </c:pt>
                <c:pt idx="1153">
                  <c:v>4.9502313851995379E-4</c:v>
                </c:pt>
                <c:pt idx="1154">
                  <c:v>6.0173471347905788E-4</c:v>
                </c:pt>
                <c:pt idx="1155">
                  <c:v>4.6025952994777427E-4</c:v>
                </c:pt>
                <c:pt idx="1156">
                  <c:v>2.054178189348548E-4</c:v>
                </c:pt>
                <c:pt idx="1157">
                  <c:v>2.743442044913539E-4</c:v>
                </c:pt>
                <c:pt idx="1158">
                  <c:v>3.3910599792851448E-4</c:v>
                </c:pt>
                <c:pt idx="1159">
                  <c:v>4.7807178178768965E-4</c:v>
                </c:pt>
                <c:pt idx="1160">
                  <c:v>8.4130395648926144E-4</c:v>
                </c:pt>
                <c:pt idx="1161">
                  <c:v>2.2265953939675239E-4</c:v>
                </c:pt>
                <c:pt idx="1162">
                  <c:v>7.1282306648875972E-4</c:v>
                </c:pt>
                <c:pt idx="1163">
                  <c:v>3.4555406562453606E-4</c:v>
                </c:pt>
                <c:pt idx="1164">
                  <c:v>3.2666441081836831E-4</c:v>
                </c:pt>
                <c:pt idx="1165">
                  <c:v>3.3090205716941953E-4</c:v>
                </c:pt>
                <c:pt idx="1166">
                  <c:v>2.5121594080927073E-5</c:v>
                </c:pt>
                <c:pt idx="1167">
                  <c:v>6.2556286480151444E-4</c:v>
                </c:pt>
                <c:pt idx="1168">
                  <c:v>5.7597838225595388E-4</c:v>
                </c:pt>
                <c:pt idx="1169">
                  <c:v>3.7137499511046164E-4</c:v>
                </c:pt>
                <c:pt idx="1170">
                  <c:v>2.5691426869714116E-4</c:v>
                </c:pt>
                <c:pt idx="1171">
                  <c:v>3.0328016558367932E-4</c:v>
                </c:pt>
                <c:pt idx="1172">
                  <c:v>5.9946537837744025E-4</c:v>
                </c:pt>
                <c:pt idx="1173">
                  <c:v>5.804331441003987E-4</c:v>
                </c:pt>
                <c:pt idx="1174">
                  <c:v>6.480219406834563E-4</c:v>
                </c:pt>
                <c:pt idx="1175">
                  <c:v>8.2775442673595375E-4</c:v>
                </c:pt>
                <c:pt idx="1176">
                  <c:v>5.358226353056381E-4</c:v>
                </c:pt>
                <c:pt idx="1177">
                  <c:v>5.0239638678751944E-4</c:v>
                </c:pt>
                <c:pt idx="1178">
                  <c:v>7.6045662045875334E-4</c:v>
                </c:pt>
                <c:pt idx="1179">
                  <c:v>3.5899576554040112E-4</c:v>
                </c:pt>
                <c:pt idx="1180">
                  <c:v>3.7998641637480016E-4</c:v>
                </c:pt>
                <c:pt idx="1181">
                  <c:v>8.4498525415238244E-4</c:v>
                </c:pt>
                <c:pt idx="1182">
                  <c:v>1.087013582906376E-4</c:v>
                </c:pt>
                <c:pt idx="1183">
                  <c:v>4.8626918570460729E-4</c:v>
                </c:pt>
                <c:pt idx="1184">
                  <c:v>8.4586972510431878E-4</c:v>
                </c:pt>
                <c:pt idx="1185">
                  <c:v>9.3846726839488955E-4</c:v>
                </c:pt>
                <c:pt idx="1186">
                  <c:v>6.0517660221603205E-4</c:v>
                </c:pt>
                <c:pt idx="1187">
                  <c:v>7.8759227912149842E-4</c:v>
                </c:pt>
                <c:pt idx="1188">
                  <c:v>1.4909779378884395E-3</c:v>
                </c:pt>
                <c:pt idx="1189">
                  <c:v>8.3414458912980125E-4</c:v>
                </c:pt>
                <c:pt idx="1190">
                  <c:v>2.2401516325748589E-3</c:v>
                </c:pt>
                <c:pt idx="1191">
                  <c:v>4.7833236088123997E-4</c:v>
                </c:pt>
                <c:pt idx="1192">
                  <c:v>9.9280258712801123E-4</c:v>
                </c:pt>
                <c:pt idx="1193">
                  <c:v>6.3706530149976041E-4</c:v>
                </c:pt>
                <c:pt idx="1194">
                  <c:v>1.4481955796356524E-4</c:v>
                </c:pt>
                <c:pt idx="1195">
                  <c:v>1.8423627691514896E-4</c:v>
                </c:pt>
                <c:pt idx="1196">
                  <c:v>6.3770554348791311E-4</c:v>
                </c:pt>
                <c:pt idx="1197">
                  <c:v>3.5009754506699773E-4</c:v>
                </c:pt>
                <c:pt idx="1198">
                  <c:v>7.3124597003254989E-4</c:v>
                </c:pt>
                <c:pt idx="1199">
                  <c:v>7.4684289290653382E-4</c:v>
                </c:pt>
                <c:pt idx="1200">
                  <c:v>6.1064510866613224E-4</c:v>
                </c:pt>
                <c:pt idx="1201">
                  <c:v>2.7290841014043127E-5</c:v>
                </c:pt>
                <c:pt idx="1202">
                  <c:v>3.262075811339145E-4</c:v>
                </c:pt>
                <c:pt idx="1203">
                  <c:v>2.2550065117259891E-5</c:v>
                </c:pt>
                <c:pt idx="1204">
                  <c:v>9.1553323844181941E-4</c:v>
                </c:pt>
                <c:pt idx="1205">
                  <c:v>6.0092310107797851E-4</c:v>
                </c:pt>
                <c:pt idx="1206">
                  <c:v>8.9942501479044201E-4</c:v>
                </c:pt>
                <c:pt idx="1207">
                  <c:v>6.0752486924376249E-4</c:v>
                </c:pt>
                <c:pt idx="1208">
                  <c:v>2.1829504877829249E-4</c:v>
                </c:pt>
                <c:pt idx="1209">
                  <c:v>5.5734887794124048E-4</c:v>
                </c:pt>
                <c:pt idx="1210">
                  <c:v>1.8100915800392243E-4</c:v>
                </c:pt>
                <c:pt idx="1211">
                  <c:v>8.4900149572351015E-4</c:v>
                </c:pt>
                <c:pt idx="1212">
                  <c:v>6.1180420120778597E-4</c:v>
                </c:pt>
                <c:pt idx="1213">
                  <c:v>4.7373153927490611E-4</c:v>
                </c:pt>
                <c:pt idx="1214">
                  <c:v>1.8331649781756283E-4</c:v>
                </c:pt>
                <c:pt idx="1215">
                  <c:v>7.6978014063794678E-4</c:v>
                </c:pt>
                <c:pt idx="1216">
                  <c:v>6.3679277467756641E-4</c:v>
                </c:pt>
                <c:pt idx="1217">
                  <c:v>6.7803689692259546E-4</c:v>
                </c:pt>
                <c:pt idx="1218">
                  <c:v>5.006051890255618E-4</c:v>
                </c:pt>
                <c:pt idx="1219">
                  <c:v>2.9239504936942005E-4</c:v>
                </c:pt>
              </c:numCache>
            </c:numRef>
          </c:yVal>
        </c:ser>
        <c:axId val="42989440"/>
        <c:axId val="43245568"/>
      </c:scatterChart>
      <c:valAx>
        <c:axId val="42989440"/>
        <c:scaling>
          <c:orientation val="minMax"/>
        </c:scaling>
        <c:delete val="1"/>
        <c:axPos val="b"/>
        <c:numFmt formatCode="General" sourceLinked="1"/>
        <c:tickLblPos val="nextTo"/>
        <c:crossAx val="43245568"/>
        <c:crosses val="autoZero"/>
        <c:crossBetween val="midCat"/>
      </c:valAx>
      <c:valAx>
        <c:axId val="43245568"/>
        <c:scaling>
          <c:orientation val="minMax"/>
        </c:scaling>
        <c:delete val="1"/>
        <c:axPos val="l"/>
        <c:numFmt formatCode="General" sourceLinked="1"/>
        <c:tickLblPos val="nextTo"/>
        <c:crossAx val="42989440"/>
        <c:crosses val="autoZero"/>
        <c:crossBetween val="midCat"/>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circle"/>
            <c:size val="4"/>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-1.9000000000000001</c:v>
                </c:pt>
                <c:pt idx="12">
                  <c:v>-1.8</c:v>
                </c:pt>
                <c:pt idx="13">
                  <c:v>-1.7</c:v>
                </c:pt>
                <c:pt idx="14">
                  <c:v>-1.6</c:v>
                </c:pt>
                <c:pt idx="15">
                  <c:v>-1.5</c:v>
                </c:pt>
                <c:pt idx="16">
                  <c:v>-1.4</c:v>
                </c:pt>
                <c:pt idx="17">
                  <c:v>-1.3</c:v>
                </c:pt>
                <c:pt idx="18">
                  <c:v>-1.2</c:v>
                </c:pt>
                <c:pt idx="19">
                  <c:v>-1.1000000000000001</c:v>
                </c:pt>
                <c:pt idx="20">
                  <c:v>-1</c:v>
                </c:pt>
                <c:pt idx="21">
                  <c:v>-0.9</c:v>
                </c:pt>
                <c:pt idx="22">
                  <c:v>-0.8</c:v>
                </c:pt>
                <c:pt idx="23">
                  <c:v>-0.70000000000000007</c:v>
                </c:pt>
                <c:pt idx="24">
                  <c:v>-0.60000000000000009</c:v>
                </c:pt>
                <c:pt idx="25">
                  <c:v>-0.5</c:v>
                </c:pt>
                <c:pt idx="26">
                  <c:v>-0.4</c:v>
                </c:pt>
                <c:pt idx="27">
                  <c:v>-0.30000000000000004</c:v>
                </c:pt>
                <c:pt idx="28">
                  <c:v>-0.2</c:v>
                </c:pt>
                <c:pt idx="29">
                  <c:v>-0.1</c:v>
                </c:pt>
                <c:pt idx="30">
                  <c:v>0</c:v>
                </c:pt>
                <c:pt idx="31">
                  <c:v>0.1</c:v>
                </c:pt>
                <c:pt idx="32">
                  <c:v>0.2</c:v>
                </c:pt>
                <c:pt idx="33">
                  <c:v>0.30000000000000004</c:v>
                </c:pt>
                <c:pt idx="34">
                  <c:v>0.4</c:v>
                </c:pt>
                <c:pt idx="35">
                  <c:v>0.5</c:v>
                </c:pt>
                <c:pt idx="36">
                  <c:v>0.60000000000000009</c:v>
                </c:pt>
                <c:pt idx="37">
                  <c:v>0.70000000000000007</c:v>
                </c:pt>
                <c:pt idx="38">
                  <c:v>0.8</c:v>
                </c:pt>
                <c:pt idx="39">
                  <c:v>0.9</c:v>
                </c:pt>
                <c:pt idx="40">
                  <c:v>1</c:v>
                </c:pt>
                <c:pt idx="41">
                  <c:v>1.1000000000000001</c:v>
                </c:pt>
                <c:pt idx="42">
                  <c:v>1.2</c:v>
                </c:pt>
                <c:pt idx="43">
                  <c:v>1.3</c:v>
                </c:pt>
                <c:pt idx="44">
                  <c:v>1.4</c:v>
                </c:pt>
                <c:pt idx="45">
                  <c:v>1.5</c:v>
                </c:pt>
                <c:pt idx="46">
                  <c:v>1.6</c:v>
                </c:pt>
                <c:pt idx="47">
                  <c:v>1.7</c:v>
                </c:pt>
                <c:pt idx="48">
                  <c:v>1.8</c:v>
                </c:pt>
                <c:pt idx="49">
                  <c:v>1.9000000000000001</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-1.9000000000000001</c:v>
                </c:pt>
                <c:pt idx="73">
                  <c:v>-1.8</c:v>
                </c:pt>
                <c:pt idx="74">
                  <c:v>-1.7</c:v>
                </c:pt>
                <c:pt idx="75">
                  <c:v>-1.6</c:v>
                </c:pt>
                <c:pt idx="76">
                  <c:v>-1.5</c:v>
                </c:pt>
                <c:pt idx="77">
                  <c:v>-1.4</c:v>
                </c:pt>
                <c:pt idx="78">
                  <c:v>-1.3</c:v>
                </c:pt>
                <c:pt idx="79">
                  <c:v>-1.2</c:v>
                </c:pt>
                <c:pt idx="80">
                  <c:v>-1.1000000000000001</c:v>
                </c:pt>
                <c:pt idx="81">
                  <c:v>-1</c:v>
                </c:pt>
                <c:pt idx="82">
                  <c:v>-0.9</c:v>
                </c:pt>
                <c:pt idx="83">
                  <c:v>-0.8</c:v>
                </c:pt>
                <c:pt idx="84">
                  <c:v>-0.70000000000000007</c:v>
                </c:pt>
                <c:pt idx="85">
                  <c:v>-0.60000000000000009</c:v>
                </c:pt>
                <c:pt idx="86">
                  <c:v>-0.5</c:v>
                </c:pt>
                <c:pt idx="87">
                  <c:v>-0.4</c:v>
                </c:pt>
                <c:pt idx="88">
                  <c:v>-0.30000000000000004</c:v>
                </c:pt>
                <c:pt idx="89">
                  <c:v>-0.2</c:v>
                </c:pt>
                <c:pt idx="90">
                  <c:v>-0.1</c:v>
                </c:pt>
                <c:pt idx="91">
                  <c:v>0</c:v>
                </c:pt>
                <c:pt idx="92">
                  <c:v>0.1</c:v>
                </c:pt>
                <c:pt idx="93">
                  <c:v>0.2</c:v>
                </c:pt>
                <c:pt idx="94">
                  <c:v>0.30000000000000004</c:v>
                </c:pt>
                <c:pt idx="95">
                  <c:v>0.4</c:v>
                </c:pt>
                <c:pt idx="96">
                  <c:v>0.5</c:v>
                </c:pt>
                <c:pt idx="97">
                  <c:v>0.60000000000000009</c:v>
                </c:pt>
                <c:pt idx="98">
                  <c:v>0.70000000000000007</c:v>
                </c:pt>
                <c:pt idx="99">
                  <c:v>0.8</c:v>
                </c:pt>
                <c:pt idx="100">
                  <c:v>0.9</c:v>
                </c:pt>
                <c:pt idx="101">
                  <c:v>1</c:v>
                </c:pt>
                <c:pt idx="102">
                  <c:v>1.1000000000000001</c:v>
                </c:pt>
                <c:pt idx="103">
                  <c:v>1.2</c:v>
                </c:pt>
                <c:pt idx="104">
                  <c:v>1.3</c:v>
                </c:pt>
                <c:pt idx="105">
                  <c:v>1.4</c:v>
                </c:pt>
                <c:pt idx="106">
                  <c:v>1.5</c:v>
                </c:pt>
                <c:pt idx="107">
                  <c:v>1.6</c:v>
                </c:pt>
                <c:pt idx="108">
                  <c:v>1.7</c:v>
                </c:pt>
                <c:pt idx="109">
                  <c:v>1.8</c:v>
                </c:pt>
                <c:pt idx="110">
                  <c:v>1.9000000000000001</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-1.9000000000000001</c:v>
                </c:pt>
                <c:pt idx="134">
                  <c:v>-1.8</c:v>
                </c:pt>
                <c:pt idx="135">
                  <c:v>-1.7</c:v>
                </c:pt>
                <c:pt idx="136">
                  <c:v>-1.6</c:v>
                </c:pt>
                <c:pt idx="137">
                  <c:v>-1.5</c:v>
                </c:pt>
                <c:pt idx="138">
                  <c:v>-1.4</c:v>
                </c:pt>
                <c:pt idx="139">
                  <c:v>-1.3</c:v>
                </c:pt>
                <c:pt idx="140">
                  <c:v>-1.2</c:v>
                </c:pt>
                <c:pt idx="141">
                  <c:v>-1.1000000000000001</c:v>
                </c:pt>
                <c:pt idx="142">
                  <c:v>-1</c:v>
                </c:pt>
                <c:pt idx="143">
                  <c:v>-0.9</c:v>
                </c:pt>
                <c:pt idx="144">
                  <c:v>-0.8</c:v>
                </c:pt>
                <c:pt idx="145">
                  <c:v>-0.70000000000000007</c:v>
                </c:pt>
                <c:pt idx="146">
                  <c:v>-0.60000000000000009</c:v>
                </c:pt>
                <c:pt idx="147">
                  <c:v>-0.5</c:v>
                </c:pt>
                <c:pt idx="148">
                  <c:v>-0.4</c:v>
                </c:pt>
                <c:pt idx="149">
                  <c:v>-0.30000000000000004</c:v>
                </c:pt>
                <c:pt idx="150">
                  <c:v>-0.2</c:v>
                </c:pt>
                <c:pt idx="151">
                  <c:v>-0.1</c:v>
                </c:pt>
                <c:pt idx="152">
                  <c:v>0</c:v>
                </c:pt>
                <c:pt idx="153">
                  <c:v>0.1</c:v>
                </c:pt>
                <c:pt idx="154">
                  <c:v>0.2</c:v>
                </c:pt>
                <c:pt idx="155">
                  <c:v>0.30000000000000004</c:v>
                </c:pt>
                <c:pt idx="156">
                  <c:v>0.4</c:v>
                </c:pt>
                <c:pt idx="157">
                  <c:v>0.5</c:v>
                </c:pt>
                <c:pt idx="158">
                  <c:v>0.60000000000000009</c:v>
                </c:pt>
                <c:pt idx="159">
                  <c:v>0.70000000000000007</c:v>
                </c:pt>
                <c:pt idx="160">
                  <c:v>0.8</c:v>
                </c:pt>
                <c:pt idx="161">
                  <c:v>0.9</c:v>
                </c:pt>
                <c:pt idx="162">
                  <c:v>1</c:v>
                </c:pt>
                <c:pt idx="163">
                  <c:v>1.1000000000000001</c:v>
                </c:pt>
                <c:pt idx="164">
                  <c:v>1.2</c:v>
                </c:pt>
                <c:pt idx="165">
                  <c:v>1.3</c:v>
                </c:pt>
                <c:pt idx="166">
                  <c:v>1.4</c:v>
                </c:pt>
                <c:pt idx="167">
                  <c:v>1.5</c:v>
                </c:pt>
                <c:pt idx="168">
                  <c:v>1.6</c:v>
                </c:pt>
                <c:pt idx="169">
                  <c:v>1.7</c:v>
                </c:pt>
                <c:pt idx="170">
                  <c:v>1.8</c:v>
                </c:pt>
                <c:pt idx="171">
                  <c:v>1.9000000000000001</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-1.9000000000000001</c:v>
                </c:pt>
                <c:pt idx="195">
                  <c:v>-1.8</c:v>
                </c:pt>
                <c:pt idx="196">
                  <c:v>-1.7</c:v>
                </c:pt>
                <c:pt idx="197">
                  <c:v>-1.6</c:v>
                </c:pt>
                <c:pt idx="198">
                  <c:v>-1.5</c:v>
                </c:pt>
                <c:pt idx="199">
                  <c:v>-1.4</c:v>
                </c:pt>
                <c:pt idx="200">
                  <c:v>-1.3</c:v>
                </c:pt>
                <c:pt idx="201">
                  <c:v>-1.2</c:v>
                </c:pt>
                <c:pt idx="202">
                  <c:v>-1.1000000000000001</c:v>
                </c:pt>
                <c:pt idx="203">
                  <c:v>-1</c:v>
                </c:pt>
                <c:pt idx="204">
                  <c:v>-0.9</c:v>
                </c:pt>
                <c:pt idx="205">
                  <c:v>-0.8</c:v>
                </c:pt>
                <c:pt idx="206">
                  <c:v>-0.70000000000000007</c:v>
                </c:pt>
                <c:pt idx="207">
                  <c:v>-0.60000000000000009</c:v>
                </c:pt>
                <c:pt idx="208">
                  <c:v>-0.5</c:v>
                </c:pt>
                <c:pt idx="209">
                  <c:v>-0.4</c:v>
                </c:pt>
                <c:pt idx="210">
                  <c:v>-0.30000000000000004</c:v>
                </c:pt>
                <c:pt idx="211">
                  <c:v>-0.2</c:v>
                </c:pt>
                <c:pt idx="212">
                  <c:v>-0.1</c:v>
                </c:pt>
                <c:pt idx="213">
                  <c:v>0</c:v>
                </c:pt>
                <c:pt idx="214">
                  <c:v>0.1</c:v>
                </c:pt>
                <c:pt idx="215">
                  <c:v>0.2</c:v>
                </c:pt>
                <c:pt idx="216">
                  <c:v>0.30000000000000004</c:v>
                </c:pt>
                <c:pt idx="217">
                  <c:v>0.4</c:v>
                </c:pt>
                <c:pt idx="218">
                  <c:v>0.5</c:v>
                </c:pt>
                <c:pt idx="219">
                  <c:v>0.60000000000000009</c:v>
                </c:pt>
                <c:pt idx="220">
                  <c:v>0.70000000000000007</c:v>
                </c:pt>
                <c:pt idx="221">
                  <c:v>0.8</c:v>
                </c:pt>
                <c:pt idx="222">
                  <c:v>0.9</c:v>
                </c:pt>
                <c:pt idx="223">
                  <c:v>1</c:v>
                </c:pt>
                <c:pt idx="224">
                  <c:v>1.1000000000000001</c:v>
                </c:pt>
                <c:pt idx="225">
                  <c:v>1.2</c:v>
                </c:pt>
                <c:pt idx="226">
                  <c:v>1.3</c:v>
                </c:pt>
                <c:pt idx="227">
                  <c:v>1.4</c:v>
                </c:pt>
                <c:pt idx="228">
                  <c:v>1.5</c:v>
                </c:pt>
                <c:pt idx="229">
                  <c:v>1.6</c:v>
                </c:pt>
                <c:pt idx="230">
                  <c:v>1.7</c:v>
                </c:pt>
                <c:pt idx="231">
                  <c:v>1.8</c:v>
                </c:pt>
                <c:pt idx="232">
                  <c:v>1.9000000000000001</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-1.9000000000000001</c:v>
                </c:pt>
                <c:pt idx="256">
                  <c:v>-1.8</c:v>
                </c:pt>
                <c:pt idx="257">
                  <c:v>-1.7</c:v>
                </c:pt>
                <c:pt idx="258">
                  <c:v>-1.6</c:v>
                </c:pt>
                <c:pt idx="259">
                  <c:v>-1.5</c:v>
                </c:pt>
                <c:pt idx="260">
                  <c:v>-1.4</c:v>
                </c:pt>
                <c:pt idx="261">
                  <c:v>-1.3</c:v>
                </c:pt>
                <c:pt idx="262">
                  <c:v>-1.2</c:v>
                </c:pt>
                <c:pt idx="263">
                  <c:v>-1.1000000000000001</c:v>
                </c:pt>
                <c:pt idx="264">
                  <c:v>-1</c:v>
                </c:pt>
                <c:pt idx="265">
                  <c:v>-0.9</c:v>
                </c:pt>
                <c:pt idx="266">
                  <c:v>-0.8</c:v>
                </c:pt>
                <c:pt idx="267">
                  <c:v>-0.70000000000000007</c:v>
                </c:pt>
                <c:pt idx="268">
                  <c:v>-0.60000000000000009</c:v>
                </c:pt>
                <c:pt idx="269">
                  <c:v>-0.5</c:v>
                </c:pt>
                <c:pt idx="270">
                  <c:v>-0.4</c:v>
                </c:pt>
                <c:pt idx="271">
                  <c:v>-0.30000000000000004</c:v>
                </c:pt>
                <c:pt idx="272">
                  <c:v>-0.2</c:v>
                </c:pt>
                <c:pt idx="273">
                  <c:v>-0.1</c:v>
                </c:pt>
                <c:pt idx="274">
                  <c:v>0</c:v>
                </c:pt>
                <c:pt idx="275">
                  <c:v>0.1</c:v>
                </c:pt>
                <c:pt idx="276">
                  <c:v>0.2</c:v>
                </c:pt>
                <c:pt idx="277">
                  <c:v>0.30000000000000004</c:v>
                </c:pt>
                <c:pt idx="278">
                  <c:v>0.4</c:v>
                </c:pt>
                <c:pt idx="279">
                  <c:v>0.5</c:v>
                </c:pt>
                <c:pt idx="280">
                  <c:v>0.60000000000000009</c:v>
                </c:pt>
                <c:pt idx="281">
                  <c:v>0.70000000000000007</c:v>
                </c:pt>
                <c:pt idx="282">
                  <c:v>0.8</c:v>
                </c:pt>
                <c:pt idx="283">
                  <c:v>0.9</c:v>
                </c:pt>
                <c:pt idx="284">
                  <c:v>1</c:v>
                </c:pt>
                <c:pt idx="285">
                  <c:v>1.1000000000000001</c:v>
                </c:pt>
                <c:pt idx="286">
                  <c:v>1.2</c:v>
                </c:pt>
                <c:pt idx="287">
                  <c:v>1.3</c:v>
                </c:pt>
                <c:pt idx="288">
                  <c:v>1.4</c:v>
                </c:pt>
                <c:pt idx="289">
                  <c:v>1.5</c:v>
                </c:pt>
                <c:pt idx="290">
                  <c:v>1.6</c:v>
                </c:pt>
                <c:pt idx="291">
                  <c:v>1.7</c:v>
                </c:pt>
                <c:pt idx="292">
                  <c:v>1.8</c:v>
                </c:pt>
                <c:pt idx="293">
                  <c:v>1.9000000000000001</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-1.9000000000000001</c:v>
                </c:pt>
                <c:pt idx="317">
                  <c:v>-1.8</c:v>
                </c:pt>
                <c:pt idx="318">
                  <c:v>-1.7</c:v>
                </c:pt>
                <c:pt idx="319">
                  <c:v>-1.6</c:v>
                </c:pt>
                <c:pt idx="320">
                  <c:v>-1.5</c:v>
                </c:pt>
                <c:pt idx="321">
                  <c:v>-1.4</c:v>
                </c:pt>
                <c:pt idx="322">
                  <c:v>-1.3</c:v>
                </c:pt>
                <c:pt idx="323">
                  <c:v>-1.2</c:v>
                </c:pt>
                <c:pt idx="324">
                  <c:v>-1.1000000000000001</c:v>
                </c:pt>
                <c:pt idx="325">
                  <c:v>-1</c:v>
                </c:pt>
                <c:pt idx="326">
                  <c:v>-0.9</c:v>
                </c:pt>
                <c:pt idx="327">
                  <c:v>-0.8</c:v>
                </c:pt>
                <c:pt idx="328">
                  <c:v>-0.70000000000000007</c:v>
                </c:pt>
                <c:pt idx="329">
                  <c:v>-0.60000000000000009</c:v>
                </c:pt>
                <c:pt idx="330">
                  <c:v>-0.5</c:v>
                </c:pt>
                <c:pt idx="331">
                  <c:v>-0.4</c:v>
                </c:pt>
                <c:pt idx="332">
                  <c:v>-0.30000000000000004</c:v>
                </c:pt>
                <c:pt idx="333">
                  <c:v>-0.2</c:v>
                </c:pt>
                <c:pt idx="334">
                  <c:v>-0.1</c:v>
                </c:pt>
                <c:pt idx="335">
                  <c:v>0</c:v>
                </c:pt>
                <c:pt idx="336">
                  <c:v>0.1</c:v>
                </c:pt>
                <c:pt idx="337">
                  <c:v>0.2</c:v>
                </c:pt>
                <c:pt idx="338">
                  <c:v>0.30000000000000004</c:v>
                </c:pt>
                <c:pt idx="339">
                  <c:v>0.4</c:v>
                </c:pt>
                <c:pt idx="340">
                  <c:v>0.5</c:v>
                </c:pt>
                <c:pt idx="341">
                  <c:v>0.60000000000000009</c:v>
                </c:pt>
                <c:pt idx="342">
                  <c:v>0.70000000000000007</c:v>
                </c:pt>
                <c:pt idx="343">
                  <c:v>0.8</c:v>
                </c:pt>
                <c:pt idx="344">
                  <c:v>0.9</c:v>
                </c:pt>
                <c:pt idx="345">
                  <c:v>1</c:v>
                </c:pt>
                <c:pt idx="346">
                  <c:v>1.1000000000000001</c:v>
                </c:pt>
                <c:pt idx="347">
                  <c:v>1.2</c:v>
                </c:pt>
                <c:pt idx="348">
                  <c:v>1.3</c:v>
                </c:pt>
                <c:pt idx="349">
                  <c:v>1.4</c:v>
                </c:pt>
                <c:pt idx="350">
                  <c:v>1.5</c:v>
                </c:pt>
                <c:pt idx="351">
                  <c:v>1.6</c:v>
                </c:pt>
                <c:pt idx="352">
                  <c:v>1.7</c:v>
                </c:pt>
                <c:pt idx="353">
                  <c:v>1.8</c:v>
                </c:pt>
                <c:pt idx="354">
                  <c:v>1.9000000000000001</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-1.9000000000000001</c:v>
                </c:pt>
                <c:pt idx="378">
                  <c:v>-1.8</c:v>
                </c:pt>
                <c:pt idx="379">
                  <c:v>-1.7</c:v>
                </c:pt>
                <c:pt idx="380">
                  <c:v>-1.6</c:v>
                </c:pt>
                <c:pt idx="381">
                  <c:v>-1.5</c:v>
                </c:pt>
                <c:pt idx="382">
                  <c:v>-1.4</c:v>
                </c:pt>
                <c:pt idx="383">
                  <c:v>-1.3</c:v>
                </c:pt>
                <c:pt idx="384">
                  <c:v>-1.2</c:v>
                </c:pt>
                <c:pt idx="385">
                  <c:v>-1.1000000000000001</c:v>
                </c:pt>
                <c:pt idx="386">
                  <c:v>-1</c:v>
                </c:pt>
                <c:pt idx="387">
                  <c:v>-0.9</c:v>
                </c:pt>
                <c:pt idx="388">
                  <c:v>-0.8</c:v>
                </c:pt>
                <c:pt idx="389">
                  <c:v>-0.70000000000000007</c:v>
                </c:pt>
                <c:pt idx="390">
                  <c:v>-0.60000000000000009</c:v>
                </c:pt>
                <c:pt idx="391">
                  <c:v>-0.5</c:v>
                </c:pt>
                <c:pt idx="392">
                  <c:v>-0.4</c:v>
                </c:pt>
                <c:pt idx="393">
                  <c:v>-0.30000000000000004</c:v>
                </c:pt>
                <c:pt idx="394">
                  <c:v>-0.2</c:v>
                </c:pt>
                <c:pt idx="395">
                  <c:v>-0.1</c:v>
                </c:pt>
                <c:pt idx="396">
                  <c:v>0</c:v>
                </c:pt>
                <c:pt idx="397">
                  <c:v>0.1</c:v>
                </c:pt>
                <c:pt idx="398">
                  <c:v>0.2</c:v>
                </c:pt>
                <c:pt idx="399">
                  <c:v>0.30000000000000004</c:v>
                </c:pt>
                <c:pt idx="400">
                  <c:v>0.4</c:v>
                </c:pt>
                <c:pt idx="401">
                  <c:v>0.5</c:v>
                </c:pt>
                <c:pt idx="402">
                  <c:v>0.60000000000000009</c:v>
                </c:pt>
                <c:pt idx="403">
                  <c:v>0.70000000000000007</c:v>
                </c:pt>
                <c:pt idx="404">
                  <c:v>0.8</c:v>
                </c:pt>
                <c:pt idx="405">
                  <c:v>0.9</c:v>
                </c:pt>
                <c:pt idx="406">
                  <c:v>1</c:v>
                </c:pt>
                <c:pt idx="407">
                  <c:v>1.1000000000000001</c:v>
                </c:pt>
                <c:pt idx="408">
                  <c:v>1.2</c:v>
                </c:pt>
                <c:pt idx="409">
                  <c:v>1.3</c:v>
                </c:pt>
                <c:pt idx="410">
                  <c:v>1.4</c:v>
                </c:pt>
                <c:pt idx="411">
                  <c:v>1.5</c:v>
                </c:pt>
                <c:pt idx="412">
                  <c:v>1.6</c:v>
                </c:pt>
                <c:pt idx="413">
                  <c:v>1.7</c:v>
                </c:pt>
                <c:pt idx="414">
                  <c:v>1.8</c:v>
                </c:pt>
                <c:pt idx="415">
                  <c:v>1.9000000000000001</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-1.9000000000000001</c:v>
                </c:pt>
                <c:pt idx="439">
                  <c:v>-1.8</c:v>
                </c:pt>
                <c:pt idx="440">
                  <c:v>-1.7</c:v>
                </c:pt>
                <c:pt idx="441">
                  <c:v>-1.6</c:v>
                </c:pt>
                <c:pt idx="442">
                  <c:v>-1.5</c:v>
                </c:pt>
                <c:pt idx="443">
                  <c:v>-1.4</c:v>
                </c:pt>
                <c:pt idx="444">
                  <c:v>-1.3</c:v>
                </c:pt>
                <c:pt idx="445">
                  <c:v>-1.2</c:v>
                </c:pt>
                <c:pt idx="446">
                  <c:v>-1.1000000000000001</c:v>
                </c:pt>
                <c:pt idx="447">
                  <c:v>-1</c:v>
                </c:pt>
                <c:pt idx="448">
                  <c:v>-0.9</c:v>
                </c:pt>
                <c:pt idx="449">
                  <c:v>-0.8</c:v>
                </c:pt>
                <c:pt idx="450">
                  <c:v>-0.70000000000000007</c:v>
                </c:pt>
                <c:pt idx="451">
                  <c:v>-0.60000000000000009</c:v>
                </c:pt>
                <c:pt idx="452">
                  <c:v>-0.5</c:v>
                </c:pt>
                <c:pt idx="453">
                  <c:v>-0.4</c:v>
                </c:pt>
                <c:pt idx="454">
                  <c:v>-0.30000000000000004</c:v>
                </c:pt>
                <c:pt idx="455">
                  <c:v>-0.2</c:v>
                </c:pt>
                <c:pt idx="456">
                  <c:v>-0.1</c:v>
                </c:pt>
                <c:pt idx="457">
                  <c:v>0</c:v>
                </c:pt>
                <c:pt idx="458">
                  <c:v>0.1</c:v>
                </c:pt>
                <c:pt idx="459">
                  <c:v>0.2</c:v>
                </c:pt>
                <c:pt idx="460">
                  <c:v>0.30000000000000004</c:v>
                </c:pt>
                <c:pt idx="461">
                  <c:v>0.4</c:v>
                </c:pt>
                <c:pt idx="462">
                  <c:v>0.5</c:v>
                </c:pt>
                <c:pt idx="463">
                  <c:v>0.60000000000000009</c:v>
                </c:pt>
                <c:pt idx="464">
                  <c:v>0.70000000000000007</c:v>
                </c:pt>
                <c:pt idx="465">
                  <c:v>0.8</c:v>
                </c:pt>
                <c:pt idx="466">
                  <c:v>0.9</c:v>
                </c:pt>
                <c:pt idx="467">
                  <c:v>1</c:v>
                </c:pt>
                <c:pt idx="468">
                  <c:v>1.1000000000000001</c:v>
                </c:pt>
                <c:pt idx="469">
                  <c:v>1.2</c:v>
                </c:pt>
                <c:pt idx="470">
                  <c:v>1.3</c:v>
                </c:pt>
                <c:pt idx="471">
                  <c:v>1.4</c:v>
                </c:pt>
                <c:pt idx="472">
                  <c:v>1.5</c:v>
                </c:pt>
                <c:pt idx="473">
                  <c:v>1.6</c:v>
                </c:pt>
                <c:pt idx="474">
                  <c:v>1.7</c:v>
                </c:pt>
                <c:pt idx="475">
                  <c:v>1.8</c:v>
                </c:pt>
                <c:pt idx="476">
                  <c:v>1.9000000000000001</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-1.9000000000000001</c:v>
                </c:pt>
                <c:pt idx="500">
                  <c:v>-1.8</c:v>
                </c:pt>
                <c:pt idx="501">
                  <c:v>-1.7</c:v>
                </c:pt>
                <c:pt idx="502">
                  <c:v>-1.6</c:v>
                </c:pt>
                <c:pt idx="503">
                  <c:v>-1.5</c:v>
                </c:pt>
                <c:pt idx="504">
                  <c:v>-1.4</c:v>
                </c:pt>
                <c:pt idx="505">
                  <c:v>-1.3</c:v>
                </c:pt>
                <c:pt idx="506">
                  <c:v>-1.2</c:v>
                </c:pt>
                <c:pt idx="507">
                  <c:v>-1.1000000000000001</c:v>
                </c:pt>
                <c:pt idx="508">
                  <c:v>-1</c:v>
                </c:pt>
                <c:pt idx="509">
                  <c:v>-0.9</c:v>
                </c:pt>
                <c:pt idx="510">
                  <c:v>-0.8</c:v>
                </c:pt>
                <c:pt idx="511">
                  <c:v>-0.70000000000000007</c:v>
                </c:pt>
                <c:pt idx="512">
                  <c:v>-0.60000000000000009</c:v>
                </c:pt>
                <c:pt idx="513">
                  <c:v>-0.5</c:v>
                </c:pt>
                <c:pt idx="514">
                  <c:v>-0.4</c:v>
                </c:pt>
                <c:pt idx="515">
                  <c:v>-0.30000000000000004</c:v>
                </c:pt>
                <c:pt idx="516">
                  <c:v>-0.2</c:v>
                </c:pt>
                <c:pt idx="517">
                  <c:v>-0.1</c:v>
                </c:pt>
                <c:pt idx="518">
                  <c:v>0</c:v>
                </c:pt>
                <c:pt idx="519">
                  <c:v>0.1</c:v>
                </c:pt>
                <c:pt idx="520">
                  <c:v>0.2</c:v>
                </c:pt>
                <c:pt idx="521">
                  <c:v>0.30000000000000004</c:v>
                </c:pt>
                <c:pt idx="522">
                  <c:v>0.4</c:v>
                </c:pt>
                <c:pt idx="523">
                  <c:v>0.5</c:v>
                </c:pt>
                <c:pt idx="524">
                  <c:v>0.60000000000000009</c:v>
                </c:pt>
                <c:pt idx="525">
                  <c:v>0.70000000000000007</c:v>
                </c:pt>
                <c:pt idx="526">
                  <c:v>0.8</c:v>
                </c:pt>
                <c:pt idx="527">
                  <c:v>0.9</c:v>
                </c:pt>
                <c:pt idx="528">
                  <c:v>1</c:v>
                </c:pt>
                <c:pt idx="529">
                  <c:v>1.1000000000000001</c:v>
                </c:pt>
                <c:pt idx="530">
                  <c:v>1.2</c:v>
                </c:pt>
                <c:pt idx="531">
                  <c:v>1.3</c:v>
                </c:pt>
                <c:pt idx="532">
                  <c:v>1.4</c:v>
                </c:pt>
                <c:pt idx="533">
                  <c:v>1.5</c:v>
                </c:pt>
                <c:pt idx="534">
                  <c:v>1.6</c:v>
                </c:pt>
                <c:pt idx="535">
                  <c:v>1.7</c:v>
                </c:pt>
                <c:pt idx="536">
                  <c:v>1.8</c:v>
                </c:pt>
                <c:pt idx="537">
                  <c:v>1.9000000000000001</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-1.9000000000000001</c:v>
                </c:pt>
                <c:pt idx="561">
                  <c:v>-1.8</c:v>
                </c:pt>
                <c:pt idx="562">
                  <c:v>-1.7</c:v>
                </c:pt>
                <c:pt idx="563">
                  <c:v>-1.6</c:v>
                </c:pt>
                <c:pt idx="564">
                  <c:v>-1.5</c:v>
                </c:pt>
                <c:pt idx="565">
                  <c:v>-1.4</c:v>
                </c:pt>
                <c:pt idx="566">
                  <c:v>-1.3</c:v>
                </c:pt>
                <c:pt idx="567">
                  <c:v>-1.2</c:v>
                </c:pt>
                <c:pt idx="568">
                  <c:v>-1.1000000000000001</c:v>
                </c:pt>
                <c:pt idx="569">
                  <c:v>-1</c:v>
                </c:pt>
                <c:pt idx="570">
                  <c:v>-0.9</c:v>
                </c:pt>
                <c:pt idx="571">
                  <c:v>-0.8</c:v>
                </c:pt>
                <c:pt idx="572">
                  <c:v>-0.70000000000000007</c:v>
                </c:pt>
                <c:pt idx="573">
                  <c:v>-0.60000000000000009</c:v>
                </c:pt>
                <c:pt idx="574">
                  <c:v>-0.5</c:v>
                </c:pt>
                <c:pt idx="575">
                  <c:v>-0.4</c:v>
                </c:pt>
                <c:pt idx="576">
                  <c:v>-0.30000000000000004</c:v>
                </c:pt>
                <c:pt idx="577">
                  <c:v>-0.2</c:v>
                </c:pt>
                <c:pt idx="578">
                  <c:v>-0.1</c:v>
                </c:pt>
                <c:pt idx="579">
                  <c:v>0</c:v>
                </c:pt>
                <c:pt idx="580">
                  <c:v>0.1</c:v>
                </c:pt>
                <c:pt idx="581">
                  <c:v>0.2</c:v>
                </c:pt>
                <c:pt idx="582">
                  <c:v>0.30000000000000004</c:v>
                </c:pt>
                <c:pt idx="583">
                  <c:v>0.4</c:v>
                </c:pt>
                <c:pt idx="584">
                  <c:v>0.5</c:v>
                </c:pt>
                <c:pt idx="585">
                  <c:v>0.60000000000000009</c:v>
                </c:pt>
                <c:pt idx="586">
                  <c:v>0.70000000000000007</c:v>
                </c:pt>
                <c:pt idx="587">
                  <c:v>0.8</c:v>
                </c:pt>
                <c:pt idx="588">
                  <c:v>0.9</c:v>
                </c:pt>
                <c:pt idx="589">
                  <c:v>1</c:v>
                </c:pt>
                <c:pt idx="590">
                  <c:v>1.1000000000000001</c:v>
                </c:pt>
                <c:pt idx="591">
                  <c:v>1.2</c:v>
                </c:pt>
                <c:pt idx="592">
                  <c:v>1.3</c:v>
                </c:pt>
                <c:pt idx="593">
                  <c:v>1.4</c:v>
                </c:pt>
                <c:pt idx="594">
                  <c:v>1.5</c:v>
                </c:pt>
                <c:pt idx="595">
                  <c:v>1.6</c:v>
                </c:pt>
                <c:pt idx="596">
                  <c:v>1.7</c:v>
                </c:pt>
                <c:pt idx="597">
                  <c:v>1.8</c:v>
                </c:pt>
                <c:pt idx="598">
                  <c:v>1.9000000000000001</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-1.9000000000000001</c:v>
                </c:pt>
                <c:pt idx="622">
                  <c:v>-1.8</c:v>
                </c:pt>
                <c:pt idx="623">
                  <c:v>-1.7</c:v>
                </c:pt>
                <c:pt idx="624">
                  <c:v>-1.6</c:v>
                </c:pt>
                <c:pt idx="625">
                  <c:v>-1.5</c:v>
                </c:pt>
                <c:pt idx="626">
                  <c:v>-1.4</c:v>
                </c:pt>
                <c:pt idx="627">
                  <c:v>-1.3</c:v>
                </c:pt>
                <c:pt idx="628">
                  <c:v>-1.2</c:v>
                </c:pt>
                <c:pt idx="629">
                  <c:v>-1.1000000000000001</c:v>
                </c:pt>
                <c:pt idx="630">
                  <c:v>-1</c:v>
                </c:pt>
                <c:pt idx="631">
                  <c:v>-0.9</c:v>
                </c:pt>
                <c:pt idx="632">
                  <c:v>-0.8</c:v>
                </c:pt>
                <c:pt idx="633">
                  <c:v>-0.70000000000000007</c:v>
                </c:pt>
                <c:pt idx="634">
                  <c:v>-0.60000000000000009</c:v>
                </c:pt>
                <c:pt idx="635">
                  <c:v>-0.5</c:v>
                </c:pt>
                <c:pt idx="636">
                  <c:v>-0.4</c:v>
                </c:pt>
                <c:pt idx="637">
                  <c:v>-0.30000000000000004</c:v>
                </c:pt>
                <c:pt idx="638">
                  <c:v>-0.2</c:v>
                </c:pt>
                <c:pt idx="639">
                  <c:v>-0.1</c:v>
                </c:pt>
                <c:pt idx="640">
                  <c:v>0</c:v>
                </c:pt>
                <c:pt idx="641">
                  <c:v>0.1</c:v>
                </c:pt>
                <c:pt idx="642">
                  <c:v>0.2</c:v>
                </c:pt>
                <c:pt idx="643">
                  <c:v>0.30000000000000004</c:v>
                </c:pt>
                <c:pt idx="644">
                  <c:v>0.4</c:v>
                </c:pt>
                <c:pt idx="645">
                  <c:v>0.5</c:v>
                </c:pt>
                <c:pt idx="646">
                  <c:v>0.60000000000000009</c:v>
                </c:pt>
                <c:pt idx="647">
                  <c:v>0.70000000000000007</c:v>
                </c:pt>
                <c:pt idx="648">
                  <c:v>0.8</c:v>
                </c:pt>
                <c:pt idx="649">
                  <c:v>0.9</c:v>
                </c:pt>
                <c:pt idx="650">
                  <c:v>1</c:v>
                </c:pt>
                <c:pt idx="651">
                  <c:v>1.1000000000000001</c:v>
                </c:pt>
                <c:pt idx="652">
                  <c:v>1.2</c:v>
                </c:pt>
                <c:pt idx="653">
                  <c:v>1.3</c:v>
                </c:pt>
                <c:pt idx="654">
                  <c:v>1.4</c:v>
                </c:pt>
                <c:pt idx="655">
                  <c:v>1.5</c:v>
                </c:pt>
                <c:pt idx="656">
                  <c:v>1.6</c:v>
                </c:pt>
                <c:pt idx="657">
                  <c:v>1.7</c:v>
                </c:pt>
                <c:pt idx="658">
                  <c:v>1.8</c:v>
                </c:pt>
                <c:pt idx="659">
                  <c:v>1.9000000000000001</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-1.9000000000000001</c:v>
                </c:pt>
                <c:pt idx="683">
                  <c:v>-1.8</c:v>
                </c:pt>
                <c:pt idx="684">
                  <c:v>-1.7</c:v>
                </c:pt>
                <c:pt idx="685">
                  <c:v>-1.6</c:v>
                </c:pt>
                <c:pt idx="686">
                  <c:v>-1.5</c:v>
                </c:pt>
                <c:pt idx="687">
                  <c:v>-1.4</c:v>
                </c:pt>
                <c:pt idx="688">
                  <c:v>-1.3</c:v>
                </c:pt>
                <c:pt idx="689">
                  <c:v>-1.2</c:v>
                </c:pt>
                <c:pt idx="690">
                  <c:v>-1.1000000000000001</c:v>
                </c:pt>
                <c:pt idx="691">
                  <c:v>-1</c:v>
                </c:pt>
                <c:pt idx="692">
                  <c:v>-0.9</c:v>
                </c:pt>
                <c:pt idx="693">
                  <c:v>-0.8</c:v>
                </c:pt>
                <c:pt idx="694">
                  <c:v>-0.70000000000000007</c:v>
                </c:pt>
                <c:pt idx="695">
                  <c:v>-0.60000000000000009</c:v>
                </c:pt>
                <c:pt idx="696">
                  <c:v>-0.5</c:v>
                </c:pt>
                <c:pt idx="697">
                  <c:v>-0.4</c:v>
                </c:pt>
                <c:pt idx="698">
                  <c:v>-0.30000000000000004</c:v>
                </c:pt>
                <c:pt idx="699">
                  <c:v>-0.2</c:v>
                </c:pt>
                <c:pt idx="700">
                  <c:v>-0.1</c:v>
                </c:pt>
                <c:pt idx="701">
                  <c:v>0</c:v>
                </c:pt>
                <c:pt idx="702">
                  <c:v>0.1</c:v>
                </c:pt>
                <c:pt idx="703">
                  <c:v>0.2</c:v>
                </c:pt>
                <c:pt idx="704">
                  <c:v>0.30000000000000004</c:v>
                </c:pt>
                <c:pt idx="705">
                  <c:v>0.4</c:v>
                </c:pt>
                <c:pt idx="706">
                  <c:v>0.5</c:v>
                </c:pt>
                <c:pt idx="707">
                  <c:v>0.60000000000000009</c:v>
                </c:pt>
                <c:pt idx="708">
                  <c:v>0.70000000000000007</c:v>
                </c:pt>
                <c:pt idx="709">
                  <c:v>0.8</c:v>
                </c:pt>
                <c:pt idx="710">
                  <c:v>0.9</c:v>
                </c:pt>
                <c:pt idx="711">
                  <c:v>1</c:v>
                </c:pt>
                <c:pt idx="712">
                  <c:v>1.1000000000000001</c:v>
                </c:pt>
                <c:pt idx="713">
                  <c:v>1.2</c:v>
                </c:pt>
                <c:pt idx="714">
                  <c:v>1.3</c:v>
                </c:pt>
                <c:pt idx="715">
                  <c:v>1.4</c:v>
                </c:pt>
                <c:pt idx="716">
                  <c:v>1.5</c:v>
                </c:pt>
                <c:pt idx="717">
                  <c:v>1.6</c:v>
                </c:pt>
                <c:pt idx="718">
                  <c:v>1.7</c:v>
                </c:pt>
                <c:pt idx="719">
                  <c:v>1.8</c:v>
                </c:pt>
                <c:pt idx="720">
                  <c:v>1.9000000000000001</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-1.9000000000000001</c:v>
                </c:pt>
                <c:pt idx="744">
                  <c:v>-1.8</c:v>
                </c:pt>
                <c:pt idx="745">
                  <c:v>-1.7</c:v>
                </c:pt>
                <c:pt idx="746">
                  <c:v>-1.6</c:v>
                </c:pt>
                <c:pt idx="747">
                  <c:v>-1.5</c:v>
                </c:pt>
                <c:pt idx="748">
                  <c:v>-1.4</c:v>
                </c:pt>
                <c:pt idx="749">
                  <c:v>-1.3</c:v>
                </c:pt>
                <c:pt idx="750">
                  <c:v>-1.2</c:v>
                </c:pt>
                <c:pt idx="751">
                  <c:v>-1.1000000000000001</c:v>
                </c:pt>
                <c:pt idx="752">
                  <c:v>-1</c:v>
                </c:pt>
                <c:pt idx="753">
                  <c:v>-0.9</c:v>
                </c:pt>
                <c:pt idx="754">
                  <c:v>-0.8</c:v>
                </c:pt>
                <c:pt idx="755">
                  <c:v>-0.70000000000000007</c:v>
                </c:pt>
                <c:pt idx="756">
                  <c:v>-0.60000000000000009</c:v>
                </c:pt>
                <c:pt idx="757">
                  <c:v>-0.5</c:v>
                </c:pt>
                <c:pt idx="758">
                  <c:v>-0.4</c:v>
                </c:pt>
                <c:pt idx="759">
                  <c:v>-0.30000000000000004</c:v>
                </c:pt>
                <c:pt idx="760">
                  <c:v>-0.2</c:v>
                </c:pt>
                <c:pt idx="761">
                  <c:v>-0.1</c:v>
                </c:pt>
                <c:pt idx="762">
                  <c:v>0</c:v>
                </c:pt>
                <c:pt idx="763">
                  <c:v>0.1</c:v>
                </c:pt>
                <c:pt idx="764">
                  <c:v>0.2</c:v>
                </c:pt>
                <c:pt idx="765">
                  <c:v>0.30000000000000004</c:v>
                </c:pt>
                <c:pt idx="766">
                  <c:v>0.4</c:v>
                </c:pt>
                <c:pt idx="767">
                  <c:v>0.5</c:v>
                </c:pt>
                <c:pt idx="768">
                  <c:v>0.60000000000000009</c:v>
                </c:pt>
                <c:pt idx="769">
                  <c:v>0.70000000000000007</c:v>
                </c:pt>
                <c:pt idx="770">
                  <c:v>0.8</c:v>
                </c:pt>
                <c:pt idx="771">
                  <c:v>0.9</c:v>
                </c:pt>
                <c:pt idx="772">
                  <c:v>1</c:v>
                </c:pt>
                <c:pt idx="773">
                  <c:v>1.1000000000000001</c:v>
                </c:pt>
                <c:pt idx="774">
                  <c:v>1.2</c:v>
                </c:pt>
                <c:pt idx="775">
                  <c:v>1.3</c:v>
                </c:pt>
                <c:pt idx="776">
                  <c:v>1.4</c:v>
                </c:pt>
                <c:pt idx="777">
                  <c:v>1.5</c:v>
                </c:pt>
                <c:pt idx="778">
                  <c:v>1.6</c:v>
                </c:pt>
                <c:pt idx="779">
                  <c:v>1.7</c:v>
                </c:pt>
                <c:pt idx="780">
                  <c:v>1.8</c:v>
                </c:pt>
                <c:pt idx="781">
                  <c:v>1.9000000000000001</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-1.9000000000000001</c:v>
                </c:pt>
                <c:pt idx="805">
                  <c:v>-1.8</c:v>
                </c:pt>
                <c:pt idx="806">
                  <c:v>-1.7</c:v>
                </c:pt>
                <c:pt idx="807">
                  <c:v>-1.6</c:v>
                </c:pt>
                <c:pt idx="808">
                  <c:v>-1.5</c:v>
                </c:pt>
                <c:pt idx="809">
                  <c:v>-1.4</c:v>
                </c:pt>
                <c:pt idx="810">
                  <c:v>-1.3</c:v>
                </c:pt>
                <c:pt idx="811">
                  <c:v>-1.2</c:v>
                </c:pt>
                <c:pt idx="812">
                  <c:v>-1.1000000000000001</c:v>
                </c:pt>
                <c:pt idx="813">
                  <c:v>-1</c:v>
                </c:pt>
                <c:pt idx="814">
                  <c:v>-0.9</c:v>
                </c:pt>
                <c:pt idx="815">
                  <c:v>-0.8</c:v>
                </c:pt>
                <c:pt idx="816">
                  <c:v>-0.70000000000000007</c:v>
                </c:pt>
                <c:pt idx="817">
                  <c:v>-0.60000000000000009</c:v>
                </c:pt>
                <c:pt idx="818">
                  <c:v>-0.5</c:v>
                </c:pt>
                <c:pt idx="819">
                  <c:v>-0.4</c:v>
                </c:pt>
                <c:pt idx="820">
                  <c:v>-0.30000000000000004</c:v>
                </c:pt>
                <c:pt idx="821">
                  <c:v>-0.2</c:v>
                </c:pt>
                <c:pt idx="822">
                  <c:v>-0.1</c:v>
                </c:pt>
                <c:pt idx="823">
                  <c:v>0</c:v>
                </c:pt>
                <c:pt idx="824">
                  <c:v>0.1</c:v>
                </c:pt>
                <c:pt idx="825">
                  <c:v>0.2</c:v>
                </c:pt>
                <c:pt idx="826">
                  <c:v>0.30000000000000004</c:v>
                </c:pt>
                <c:pt idx="827">
                  <c:v>0.4</c:v>
                </c:pt>
                <c:pt idx="828">
                  <c:v>0.5</c:v>
                </c:pt>
                <c:pt idx="829">
                  <c:v>0.60000000000000009</c:v>
                </c:pt>
                <c:pt idx="830">
                  <c:v>0.70000000000000007</c:v>
                </c:pt>
                <c:pt idx="831">
                  <c:v>0.8</c:v>
                </c:pt>
                <c:pt idx="832">
                  <c:v>0.9</c:v>
                </c:pt>
                <c:pt idx="833">
                  <c:v>1</c:v>
                </c:pt>
                <c:pt idx="834">
                  <c:v>1.1000000000000001</c:v>
                </c:pt>
                <c:pt idx="835">
                  <c:v>1.2</c:v>
                </c:pt>
                <c:pt idx="836">
                  <c:v>1.3</c:v>
                </c:pt>
                <c:pt idx="837">
                  <c:v>1.4</c:v>
                </c:pt>
                <c:pt idx="838">
                  <c:v>1.5</c:v>
                </c:pt>
                <c:pt idx="839">
                  <c:v>1.6</c:v>
                </c:pt>
                <c:pt idx="840">
                  <c:v>1.7</c:v>
                </c:pt>
                <c:pt idx="841">
                  <c:v>1.8</c:v>
                </c:pt>
                <c:pt idx="842">
                  <c:v>1.9000000000000001</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-1.9000000000000001</c:v>
                </c:pt>
                <c:pt idx="866">
                  <c:v>-1.8</c:v>
                </c:pt>
                <c:pt idx="867">
                  <c:v>-1.7</c:v>
                </c:pt>
                <c:pt idx="868">
                  <c:v>-1.6</c:v>
                </c:pt>
                <c:pt idx="869">
                  <c:v>-1.5</c:v>
                </c:pt>
                <c:pt idx="870">
                  <c:v>-1.4</c:v>
                </c:pt>
                <c:pt idx="871">
                  <c:v>-1.3</c:v>
                </c:pt>
                <c:pt idx="872">
                  <c:v>-1.2</c:v>
                </c:pt>
                <c:pt idx="873">
                  <c:v>-1.1000000000000001</c:v>
                </c:pt>
                <c:pt idx="874">
                  <c:v>-1</c:v>
                </c:pt>
                <c:pt idx="875">
                  <c:v>-0.9</c:v>
                </c:pt>
                <c:pt idx="876">
                  <c:v>-0.8</c:v>
                </c:pt>
                <c:pt idx="877">
                  <c:v>-0.70000000000000007</c:v>
                </c:pt>
                <c:pt idx="878">
                  <c:v>-0.60000000000000009</c:v>
                </c:pt>
                <c:pt idx="879">
                  <c:v>-0.5</c:v>
                </c:pt>
                <c:pt idx="880">
                  <c:v>-0.4</c:v>
                </c:pt>
                <c:pt idx="881">
                  <c:v>-0.30000000000000004</c:v>
                </c:pt>
                <c:pt idx="882">
                  <c:v>-0.2</c:v>
                </c:pt>
                <c:pt idx="883">
                  <c:v>-0.1</c:v>
                </c:pt>
                <c:pt idx="884">
                  <c:v>0</c:v>
                </c:pt>
                <c:pt idx="885">
                  <c:v>0.1</c:v>
                </c:pt>
                <c:pt idx="886">
                  <c:v>0.2</c:v>
                </c:pt>
                <c:pt idx="887">
                  <c:v>0.30000000000000004</c:v>
                </c:pt>
                <c:pt idx="888">
                  <c:v>0.4</c:v>
                </c:pt>
                <c:pt idx="889">
                  <c:v>0.5</c:v>
                </c:pt>
                <c:pt idx="890">
                  <c:v>0.60000000000000009</c:v>
                </c:pt>
                <c:pt idx="891">
                  <c:v>0.70000000000000007</c:v>
                </c:pt>
                <c:pt idx="892">
                  <c:v>0.8</c:v>
                </c:pt>
                <c:pt idx="893">
                  <c:v>0.9</c:v>
                </c:pt>
                <c:pt idx="894">
                  <c:v>1</c:v>
                </c:pt>
                <c:pt idx="895">
                  <c:v>1.1000000000000001</c:v>
                </c:pt>
                <c:pt idx="896">
                  <c:v>1.2</c:v>
                </c:pt>
                <c:pt idx="897">
                  <c:v>1.3</c:v>
                </c:pt>
                <c:pt idx="898">
                  <c:v>1.4</c:v>
                </c:pt>
                <c:pt idx="899">
                  <c:v>1.5</c:v>
                </c:pt>
                <c:pt idx="900">
                  <c:v>1.6</c:v>
                </c:pt>
                <c:pt idx="901">
                  <c:v>1.7</c:v>
                </c:pt>
                <c:pt idx="902">
                  <c:v>1.8</c:v>
                </c:pt>
                <c:pt idx="903">
                  <c:v>1.9000000000000001</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-1.9000000000000001</c:v>
                </c:pt>
                <c:pt idx="927">
                  <c:v>-1.8</c:v>
                </c:pt>
                <c:pt idx="928">
                  <c:v>-1.7</c:v>
                </c:pt>
                <c:pt idx="929">
                  <c:v>-1.6</c:v>
                </c:pt>
                <c:pt idx="930">
                  <c:v>-1.5</c:v>
                </c:pt>
                <c:pt idx="931">
                  <c:v>-1.4</c:v>
                </c:pt>
                <c:pt idx="932">
                  <c:v>-1.3</c:v>
                </c:pt>
                <c:pt idx="933">
                  <c:v>-1.2</c:v>
                </c:pt>
                <c:pt idx="934">
                  <c:v>-1.1000000000000001</c:v>
                </c:pt>
                <c:pt idx="935">
                  <c:v>-1</c:v>
                </c:pt>
                <c:pt idx="936">
                  <c:v>-0.9</c:v>
                </c:pt>
                <c:pt idx="937">
                  <c:v>-0.8</c:v>
                </c:pt>
                <c:pt idx="938">
                  <c:v>-0.70000000000000007</c:v>
                </c:pt>
                <c:pt idx="939">
                  <c:v>-0.60000000000000009</c:v>
                </c:pt>
                <c:pt idx="940">
                  <c:v>-0.5</c:v>
                </c:pt>
                <c:pt idx="941">
                  <c:v>-0.4</c:v>
                </c:pt>
                <c:pt idx="942">
                  <c:v>-0.30000000000000004</c:v>
                </c:pt>
                <c:pt idx="943">
                  <c:v>-0.2</c:v>
                </c:pt>
                <c:pt idx="944">
                  <c:v>-0.1</c:v>
                </c:pt>
                <c:pt idx="945">
                  <c:v>0</c:v>
                </c:pt>
                <c:pt idx="946">
                  <c:v>0.1</c:v>
                </c:pt>
                <c:pt idx="947">
                  <c:v>0.2</c:v>
                </c:pt>
                <c:pt idx="948">
                  <c:v>0.30000000000000004</c:v>
                </c:pt>
                <c:pt idx="949">
                  <c:v>0.4</c:v>
                </c:pt>
                <c:pt idx="950">
                  <c:v>0.5</c:v>
                </c:pt>
                <c:pt idx="951">
                  <c:v>0.60000000000000009</c:v>
                </c:pt>
                <c:pt idx="952">
                  <c:v>0.70000000000000007</c:v>
                </c:pt>
                <c:pt idx="953">
                  <c:v>0.8</c:v>
                </c:pt>
                <c:pt idx="954">
                  <c:v>0.9</c:v>
                </c:pt>
                <c:pt idx="955">
                  <c:v>1</c:v>
                </c:pt>
                <c:pt idx="956">
                  <c:v>1.1000000000000001</c:v>
                </c:pt>
                <c:pt idx="957">
                  <c:v>1.2</c:v>
                </c:pt>
                <c:pt idx="958">
                  <c:v>1.3</c:v>
                </c:pt>
                <c:pt idx="959">
                  <c:v>1.4</c:v>
                </c:pt>
                <c:pt idx="960">
                  <c:v>1.5</c:v>
                </c:pt>
                <c:pt idx="961">
                  <c:v>1.6</c:v>
                </c:pt>
                <c:pt idx="962">
                  <c:v>1.7</c:v>
                </c:pt>
                <c:pt idx="963">
                  <c:v>1.8</c:v>
                </c:pt>
                <c:pt idx="964">
                  <c:v>1.9000000000000001</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-1.9000000000000001</c:v>
                </c:pt>
                <c:pt idx="988">
                  <c:v>-1.8</c:v>
                </c:pt>
                <c:pt idx="989">
                  <c:v>-1.7</c:v>
                </c:pt>
                <c:pt idx="990">
                  <c:v>-1.6</c:v>
                </c:pt>
                <c:pt idx="991">
                  <c:v>-1.5</c:v>
                </c:pt>
                <c:pt idx="992">
                  <c:v>-1.4</c:v>
                </c:pt>
                <c:pt idx="993">
                  <c:v>-1.3</c:v>
                </c:pt>
                <c:pt idx="994">
                  <c:v>-1.2</c:v>
                </c:pt>
                <c:pt idx="995">
                  <c:v>-1.1000000000000001</c:v>
                </c:pt>
                <c:pt idx="996">
                  <c:v>-1</c:v>
                </c:pt>
                <c:pt idx="997">
                  <c:v>-0.9</c:v>
                </c:pt>
                <c:pt idx="998">
                  <c:v>-0.8</c:v>
                </c:pt>
                <c:pt idx="999">
                  <c:v>-0.70000000000000007</c:v>
                </c:pt>
                <c:pt idx="1000">
                  <c:v>-0.60000000000000009</c:v>
                </c:pt>
                <c:pt idx="1001">
                  <c:v>-0.5</c:v>
                </c:pt>
                <c:pt idx="1002">
                  <c:v>-0.4</c:v>
                </c:pt>
                <c:pt idx="1003">
                  <c:v>-0.30000000000000004</c:v>
                </c:pt>
                <c:pt idx="1004">
                  <c:v>-0.2</c:v>
                </c:pt>
                <c:pt idx="1005">
                  <c:v>-0.1</c:v>
                </c:pt>
                <c:pt idx="1006">
                  <c:v>0</c:v>
                </c:pt>
                <c:pt idx="1007">
                  <c:v>0.1</c:v>
                </c:pt>
                <c:pt idx="1008">
                  <c:v>0.2</c:v>
                </c:pt>
                <c:pt idx="1009">
                  <c:v>0.30000000000000004</c:v>
                </c:pt>
                <c:pt idx="1010">
                  <c:v>0.4</c:v>
                </c:pt>
                <c:pt idx="1011">
                  <c:v>0.5</c:v>
                </c:pt>
                <c:pt idx="1012">
                  <c:v>0.60000000000000009</c:v>
                </c:pt>
                <c:pt idx="1013">
                  <c:v>0.70000000000000007</c:v>
                </c:pt>
                <c:pt idx="1014">
                  <c:v>0.8</c:v>
                </c:pt>
                <c:pt idx="1015">
                  <c:v>0.9</c:v>
                </c:pt>
                <c:pt idx="1016">
                  <c:v>1</c:v>
                </c:pt>
                <c:pt idx="1017">
                  <c:v>1.1000000000000001</c:v>
                </c:pt>
                <c:pt idx="1018">
                  <c:v>1.2</c:v>
                </c:pt>
                <c:pt idx="1019">
                  <c:v>1.3</c:v>
                </c:pt>
                <c:pt idx="1020">
                  <c:v>1.4</c:v>
                </c:pt>
                <c:pt idx="1021">
                  <c:v>1.5</c:v>
                </c:pt>
                <c:pt idx="1022">
                  <c:v>1.6</c:v>
                </c:pt>
                <c:pt idx="1023">
                  <c:v>1.7</c:v>
                </c:pt>
                <c:pt idx="1024">
                  <c:v>1.8</c:v>
                </c:pt>
                <c:pt idx="1025">
                  <c:v>1.9000000000000001</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-1.9000000000000001</c:v>
                </c:pt>
                <c:pt idx="1049">
                  <c:v>-1.8</c:v>
                </c:pt>
                <c:pt idx="1050">
                  <c:v>-1.7</c:v>
                </c:pt>
                <c:pt idx="1051">
                  <c:v>-1.6</c:v>
                </c:pt>
                <c:pt idx="1052">
                  <c:v>-1.5</c:v>
                </c:pt>
                <c:pt idx="1053">
                  <c:v>-1.4</c:v>
                </c:pt>
                <c:pt idx="1054">
                  <c:v>-1.3</c:v>
                </c:pt>
                <c:pt idx="1055">
                  <c:v>-1.2</c:v>
                </c:pt>
                <c:pt idx="1056">
                  <c:v>-1.1000000000000001</c:v>
                </c:pt>
                <c:pt idx="1057">
                  <c:v>-1</c:v>
                </c:pt>
                <c:pt idx="1058">
                  <c:v>-0.9</c:v>
                </c:pt>
                <c:pt idx="1059">
                  <c:v>-0.8</c:v>
                </c:pt>
                <c:pt idx="1060">
                  <c:v>-0.70000000000000007</c:v>
                </c:pt>
                <c:pt idx="1061">
                  <c:v>-0.60000000000000009</c:v>
                </c:pt>
                <c:pt idx="1062">
                  <c:v>-0.5</c:v>
                </c:pt>
                <c:pt idx="1063">
                  <c:v>-0.4</c:v>
                </c:pt>
                <c:pt idx="1064">
                  <c:v>-0.30000000000000004</c:v>
                </c:pt>
                <c:pt idx="1065">
                  <c:v>-0.2</c:v>
                </c:pt>
                <c:pt idx="1066">
                  <c:v>-0.1</c:v>
                </c:pt>
                <c:pt idx="1067">
                  <c:v>0</c:v>
                </c:pt>
                <c:pt idx="1068">
                  <c:v>0.1</c:v>
                </c:pt>
                <c:pt idx="1069">
                  <c:v>0.2</c:v>
                </c:pt>
                <c:pt idx="1070">
                  <c:v>0.30000000000000004</c:v>
                </c:pt>
                <c:pt idx="1071">
                  <c:v>0.4</c:v>
                </c:pt>
                <c:pt idx="1072">
                  <c:v>0.5</c:v>
                </c:pt>
                <c:pt idx="1073">
                  <c:v>0.60000000000000009</c:v>
                </c:pt>
                <c:pt idx="1074">
                  <c:v>0.70000000000000007</c:v>
                </c:pt>
                <c:pt idx="1075">
                  <c:v>0.8</c:v>
                </c:pt>
                <c:pt idx="1076">
                  <c:v>0.9</c:v>
                </c:pt>
                <c:pt idx="1077">
                  <c:v>1</c:v>
                </c:pt>
                <c:pt idx="1078">
                  <c:v>1.1000000000000001</c:v>
                </c:pt>
                <c:pt idx="1079">
                  <c:v>1.2</c:v>
                </c:pt>
                <c:pt idx="1080">
                  <c:v>1.3</c:v>
                </c:pt>
                <c:pt idx="1081">
                  <c:v>1.4</c:v>
                </c:pt>
                <c:pt idx="1082">
                  <c:v>1.5</c:v>
                </c:pt>
                <c:pt idx="1083">
                  <c:v>1.6</c:v>
                </c:pt>
                <c:pt idx="1084">
                  <c:v>1.7</c:v>
                </c:pt>
                <c:pt idx="1085">
                  <c:v>1.8</c:v>
                </c:pt>
                <c:pt idx="1086">
                  <c:v>1.9000000000000001</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-1.9000000000000001</c:v>
                </c:pt>
                <c:pt idx="1110">
                  <c:v>-1.8</c:v>
                </c:pt>
                <c:pt idx="1111">
                  <c:v>-1.7</c:v>
                </c:pt>
                <c:pt idx="1112">
                  <c:v>-1.6</c:v>
                </c:pt>
                <c:pt idx="1113">
                  <c:v>-1.5</c:v>
                </c:pt>
                <c:pt idx="1114">
                  <c:v>-1.4</c:v>
                </c:pt>
                <c:pt idx="1115">
                  <c:v>-1.3</c:v>
                </c:pt>
                <c:pt idx="1116">
                  <c:v>-1.2</c:v>
                </c:pt>
                <c:pt idx="1117">
                  <c:v>-1.1000000000000001</c:v>
                </c:pt>
                <c:pt idx="1118">
                  <c:v>-1</c:v>
                </c:pt>
                <c:pt idx="1119">
                  <c:v>-0.9</c:v>
                </c:pt>
                <c:pt idx="1120">
                  <c:v>-0.8</c:v>
                </c:pt>
                <c:pt idx="1121">
                  <c:v>-0.70000000000000007</c:v>
                </c:pt>
                <c:pt idx="1122">
                  <c:v>-0.60000000000000009</c:v>
                </c:pt>
                <c:pt idx="1123">
                  <c:v>-0.5</c:v>
                </c:pt>
                <c:pt idx="1124">
                  <c:v>-0.4</c:v>
                </c:pt>
                <c:pt idx="1125">
                  <c:v>-0.30000000000000004</c:v>
                </c:pt>
                <c:pt idx="1126">
                  <c:v>-0.2</c:v>
                </c:pt>
                <c:pt idx="1127">
                  <c:v>-0.1</c:v>
                </c:pt>
                <c:pt idx="1128">
                  <c:v>0</c:v>
                </c:pt>
                <c:pt idx="1129">
                  <c:v>0.1</c:v>
                </c:pt>
                <c:pt idx="1130">
                  <c:v>0.2</c:v>
                </c:pt>
                <c:pt idx="1131">
                  <c:v>0.30000000000000004</c:v>
                </c:pt>
                <c:pt idx="1132">
                  <c:v>0.4</c:v>
                </c:pt>
                <c:pt idx="1133">
                  <c:v>0.5</c:v>
                </c:pt>
                <c:pt idx="1134">
                  <c:v>0.60000000000000009</c:v>
                </c:pt>
                <c:pt idx="1135">
                  <c:v>0.70000000000000007</c:v>
                </c:pt>
                <c:pt idx="1136">
                  <c:v>0.8</c:v>
                </c:pt>
                <c:pt idx="1137">
                  <c:v>0.9</c:v>
                </c:pt>
                <c:pt idx="1138">
                  <c:v>1</c:v>
                </c:pt>
                <c:pt idx="1139">
                  <c:v>1.1000000000000001</c:v>
                </c:pt>
                <c:pt idx="1140">
                  <c:v>1.2</c:v>
                </c:pt>
                <c:pt idx="1141">
                  <c:v>1.3</c:v>
                </c:pt>
                <c:pt idx="1142">
                  <c:v>1.4</c:v>
                </c:pt>
                <c:pt idx="1143">
                  <c:v>1.5</c:v>
                </c:pt>
                <c:pt idx="1144">
                  <c:v>1.6</c:v>
                </c:pt>
                <c:pt idx="1145">
                  <c:v>1.7</c:v>
                </c:pt>
                <c:pt idx="1146">
                  <c:v>1.8</c:v>
                </c:pt>
                <c:pt idx="1147">
                  <c:v>1.9000000000000001</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-1.9000000000000001</c:v>
                </c:pt>
                <c:pt idx="1171">
                  <c:v>-1.8</c:v>
                </c:pt>
                <c:pt idx="1172">
                  <c:v>-1.7</c:v>
                </c:pt>
                <c:pt idx="1173">
                  <c:v>-1.6</c:v>
                </c:pt>
                <c:pt idx="1174">
                  <c:v>-1.5</c:v>
                </c:pt>
                <c:pt idx="1175">
                  <c:v>-1.4</c:v>
                </c:pt>
                <c:pt idx="1176">
                  <c:v>-1.3</c:v>
                </c:pt>
                <c:pt idx="1177">
                  <c:v>-1.2</c:v>
                </c:pt>
                <c:pt idx="1178">
                  <c:v>-1.1000000000000001</c:v>
                </c:pt>
                <c:pt idx="1179">
                  <c:v>-1</c:v>
                </c:pt>
                <c:pt idx="1180">
                  <c:v>-0.9</c:v>
                </c:pt>
                <c:pt idx="1181">
                  <c:v>-0.8</c:v>
                </c:pt>
                <c:pt idx="1182">
                  <c:v>-0.70000000000000007</c:v>
                </c:pt>
                <c:pt idx="1183">
                  <c:v>-0.60000000000000009</c:v>
                </c:pt>
                <c:pt idx="1184">
                  <c:v>-0.5</c:v>
                </c:pt>
                <c:pt idx="1185">
                  <c:v>-0.4</c:v>
                </c:pt>
                <c:pt idx="1186">
                  <c:v>-0.30000000000000004</c:v>
                </c:pt>
                <c:pt idx="1187">
                  <c:v>-0.2</c:v>
                </c:pt>
                <c:pt idx="1188">
                  <c:v>-0.1</c:v>
                </c:pt>
                <c:pt idx="1189">
                  <c:v>0</c:v>
                </c:pt>
                <c:pt idx="1190">
                  <c:v>0.1</c:v>
                </c:pt>
                <c:pt idx="1191">
                  <c:v>0.2</c:v>
                </c:pt>
                <c:pt idx="1192">
                  <c:v>0.30000000000000004</c:v>
                </c:pt>
                <c:pt idx="1193">
                  <c:v>0.4</c:v>
                </c:pt>
                <c:pt idx="1194">
                  <c:v>0.5</c:v>
                </c:pt>
                <c:pt idx="1195">
                  <c:v>0.60000000000000009</c:v>
                </c:pt>
                <c:pt idx="1196">
                  <c:v>0.70000000000000007</c:v>
                </c:pt>
                <c:pt idx="1197">
                  <c:v>0.8</c:v>
                </c:pt>
                <c:pt idx="1198">
                  <c:v>0.9</c:v>
                </c:pt>
                <c:pt idx="1199">
                  <c:v>1</c:v>
                </c:pt>
                <c:pt idx="1200">
                  <c:v>1.1000000000000001</c:v>
                </c:pt>
                <c:pt idx="1201">
                  <c:v>1.2</c:v>
                </c:pt>
                <c:pt idx="1202">
                  <c:v>1.3</c:v>
                </c:pt>
                <c:pt idx="1203">
                  <c:v>1.4</c:v>
                </c:pt>
                <c:pt idx="1204">
                  <c:v>1.5</c:v>
                </c:pt>
                <c:pt idx="1205">
                  <c:v>1.6</c:v>
                </c:pt>
                <c:pt idx="1206">
                  <c:v>1.7</c:v>
                </c:pt>
                <c:pt idx="1207">
                  <c:v>1.8</c:v>
                </c:pt>
                <c:pt idx="1208">
                  <c:v>1.9000000000000001</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1.1243080532065152E-3</c:v>
                </c:pt>
                <c:pt idx="1">
                  <c:v>9.2152430118630556E-4</c:v>
                </c:pt>
                <c:pt idx="2">
                  <c:v>5.0057791413275277E-4</c:v>
                </c:pt>
                <c:pt idx="3">
                  <c:v>5.1129929306571763E-4</c:v>
                </c:pt>
                <c:pt idx="4">
                  <c:v>3.0469276147936157E-4</c:v>
                </c:pt>
                <c:pt idx="5">
                  <c:v>1.5552435267057879E-3</c:v>
                </c:pt>
                <c:pt idx="6">
                  <c:v>1.7414719136874112E-3</c:v>
                </c:pt>
                <c:pt idx="7">
                  <c:v>2.8005498076170521E-3</c:v>
                </c:pt>
                <c:pt idx="8">
                  <c:v>3.3123656940034483E-3</c:v>
                </c:pt>
                <c:pt idx="9">
                  <c:v>3.4168633822137025E-3</c:v>
                </c:pt>
                <c:pt idx="10">
                  <c:v>4.9563554570467424E-3</c:v>
                </c:pt>
                <c:pt idx="11">
                  <c:v>5.9914268657924484E-3</c:v>
                </c:pt>
                <c:pt idx="12">
                  <c:v>7.7322149478925078E-3</c:v>
                </c:pt>
                <c:pt idx="13">
                  <c:v>9.4222221041119058E-3</c:v>
                </c:pt>
                <c:pt idx="14">
                  <c:v>1.0025587323982401E-2</c:v>
                </c:pt>
                <c:pt idx="15">
                  <c:v>1.2920445434000215E-2</c:v>
                </c:pt>
                <c:pt idx="16">
                  <c:v>1.3414938499697887E-2</c:v>
                </c:pt>
                <c:pt idx="17">
                  <c:v>1.6904006516608821E-2</c:v>
                </c:pt>
                <c:pt idx="18">
                  <c:v>1.9165213801255604E-2</c:v>
                </c:pt>
                <c:pt idx="19">
                  <c:v>2.0683752793216666E-2</c:v>
                </c:pt>
                <c:pt idx="20">
                  <c:v>2.2419407655617112E-2</c:v>
                </c:pt>
                <c:pt idx="21">
                  <c:v>2.5023020442989211E-2</c:v>
                </c:pt>
                <c:pt idx="22">
                  <c:v>2.7785067062459552E-2</c:v>
                </c:pt>
                <c:pt idx="23">
                  <c:v>3.0547372664636203E-2</c:v>
                </c:pt>
                <c:pt idx="24">
                  <c:v>3.3136616634386253E-2</c:v>
                </c:pt>
                <c:pt idx="25">
                  <c:v>3.4306131379923936E-2</c:v>
                </c:pt>
                <c:pt idx="26">
                  <c:v>3.5121364292275914E-2</c:v>
                </c:pt>
                <c:pt idx="27">
                  <c:v>3.8459052821547532E-2</c:v>
                </c:pt>
                <c:pt idx="28">
                  <c:v>3.7919592821938936E-2</c:v>
                </c:pt>
                <c:pt idx="29">
                  <c:v>4.037736160919931E-2</c:v>
                </c:pt>
                <c:pt idx="30">
                  <c:v>3.9392985034597643E-2</c:v>
                </c:pt>
                <c:pt idx="31">
                  <c:v>3.9134477194182844E-2</c:v>
                </c:pt>
                <c:pt idx="32">
                  <c:v>3.9439305010067122E-2</c:v>
                </c:pt>
                <c:pt idx="33">
                  <c:v>3.861506550898617E-2</c:v>
                </c:pt>
                <c:pt idx="34">
                  <c:v>3.8279225113613202E-2</c:v>
                </c:pt>
                <c:pt idx="35">
                  <c:v>3.6886624831685831E-2</c:v>
                </c:pt>
                <c:pt idx="36">
                  <c:v>3.4946222097632533E-2</c:v>
                </c:pt>
                <c:pt idx="37">
                  <c:v>3.2946831490008287E-2</c:v>
                </c:pt>
                <c:pt idx="38">
                  <c:v>3.0715750700340803E-2</c:v>
                </c:pt>
                <c:pt idx="39">
                  <c:v>2.8588156873725026E-2</c:v>
                </c:pt>
                <c:pt idx="40">
                  <c:v>2.6344596462065304E-2</c:v>
                </c:pt>
                <c:pt idx="41">
                  <c:v>2.2167820700133352E-2</c:v>
                </c:pt>
                <c:pt idx="42">
                  <c:v>2.0043987263813394E-2</c:v>
                </c:pt>
                <c:pt idx="43">
                  <c:v>1.8820485259980094E-2</c:v>
                </c:pt>
                <c:pt idx="44">
                  <c:v>1.5912342565589599E-2</c:v>
                </c:pt>
                <c:pt idx="45">
                  <c:v>1.3343246571731736E-2</c:v>
                </c:pt>
                <c:pt idx="46">
                  <c:v>1.2928781564933291E-2</c:v>
                </c:pt>
                <c:pt idx="47">
                  <c:v>9.5751494636017124E-3</c:v>
                </c:pt>
                <c:pt idx="48">
                  <c:v>9.5880963575785457E-3</c:v>
                </c:pt>
                <c:pt idx="49">
                  <c:v>6.8697444690078028E-3</c:v>
                </c:pt>
                <c:pt idx="50">
                  <c:v>5.4485452822262146E-3</c:v>
                </c:pt>
                <c:pt idx="51">
                  <c:v>5.6076481708608253E-3</c:v>
                </c:pt>
                <c:pt idx="52">
                  <c:v>3.2541869392896366E-3</c:v>
                </c:pt>
                <c:pt idx="53">
                  <c:v>2.6547366481887826E-3</c:v>
                </c:pt>
                <c:pt idx="54">
                  <c:v>1.7341678872707135E-3</c:v>
                </c:pt>
                <c:pt idx="55">
                  <c:v>2.9186957515562988E-3</c:v>
                </c:pt>
                <c:pt idx="56">
                  <c:v>1.6798017556589992E-3</c:v>
                </c:pt>
                <c:pt idx="57">
                  <c:v>5.1870081926939731E-4</c:v>
                </c:pt>
                <c:pt idx="58">
                  <c:v>3.1714381802994577E-5</c:v>
                </c:pt>
                <c:pt idx="59">
                  <c:v>2.986173607245012E-4</c:v>
                </c:pt>
                <c:pt idx="60">
                  <c:v>6.3882499284243074E-4</c:v>
                </c:pt>
                <c:pt idx="61">
                  <c:v>6.5834072735478712E-5</c:v>
                </c:pt>
                <c:pt idx="62">
                  <c:v>3.3251081212754669E-4</c:v>
                </c:pt>
                <c:pt idx="63">
                  <c:v>5.6297714600764661E-4</c:v>
                </c:pt>
                <c:pt idx="64">
                  <c:v>6.5750203969631895E-4</c:v>
                </c:pt>
                <c:pt idx="65">
                  <c:v>2.027869001324199E-4</c:v>
                </c:pt>
                <c:pt idx="66">
                  <c:v>4.9992720614469922E-5</c:v>
                </c:pt>
                <c:pt idx="67">
                  <c:v>1.9254150441604351E-4</c:v>
                </c:pt>
                <c:pt idx="68">
                  <c:v>7.8793339890292587E-4</c:v>
                </c:pt>
                <c:pt idx="69">
                  <c:v>8.3855335036799494E-4</c:v>
                </c:pt>
                <c:pt idx="70">
                  <c:v>2.0349712024686456E-3</c:v>
                </c:pt>
                <c:pt idx="71">
                  <c:v>2.5319696983922232E-3</c:v>
                </c:pt>
                <c:pt idx="72">
                  <c:v>4.7887401481069829E-3</c:v>
                </c:pt>
                <c:pt idx="73">
                  <c:v>5.1043315141268324E-3</c:v>
                </c:pt>
                <c:pt idx="74">
                  <c:v>6.8296061705820825E-3</c:v>
                </c:pt>
                <c:pt idx="75">
                  <c:v>7.491032963794669E-3</c:v>
                </c:pt>
                <c:pt idx="76">
                  <c:v>1.0546773156608697E-2</c:v>
                </c:pt>
                <c:pt idx="77">
                  <c:v>1.1860869639395063E-2</c:v>
                </c:pt>
                <c:pt idx="78">
                  <c:v>1.3774404732661501E-2</c:v>
                </c:pt>
                <c:pt idx="79">
                  <c:v>1.6549095581239705E-2</c:v>
                </c:pt>
                <c:pt idx="80">
                  <c:v>1.9197225461760524E-2</c:v>
                </c:pt>
                <c:pt idx="81">
                  <c:v>2.1488908202820414E-2</c:v>
                </c:pt>
                <c:pt idx="82">
                  <c:v>2.3023178617540951E-2</c:v>
                </c:pt>
                <c:pt idx="83">
                  <c:v>2.488912994837339E-2</c:v>
                </c:pt>
                <c:pt idx="84">
                  <c:v>2.8976592851026575E-2</c:v>
                </c:pt>
                <c:pt idx="85">
                  <c:v>2.9319767968481247E-2</c:v>
                </c:pt>
                <c:pt idx="86">
                  <c:v>3.2965469910289626E-2</c:v>
                </c:pt>
                <c:pt idx="87">
                  <c:v>3.45175668709337E-2</c:v>
                </c:pt>
                <c:pt idx="88">
                  <c:v>3.643652496161897E-2</c:v>
                </c:pt>
                <c:pt idx="89">
                  <c:v>3.5976938334750831E-2</c:v>
                </c:pt>
                <c:pt idx="90">
                  <c:v>3.7105522991977315E-2</c:v>
                </c:pt>
                <c:pt idx="91">
                  <c:v>3.7452230239816267E-2</c:v>
                </c:pt>
                <c:pt idx="92">
                  <c:v>3.8296489219596247E-2</c:v>
                </c:pt>
                <c:pt idx="93">
                  <c:v>3.7740469621761912E-2</c:v>
                </c:pt>
                <c:pt idx="94">
                  <c:v>3.6674207576085076E-2</c:v>
                </c:pt>
                <c:pt idx="95">
                  <c:v>3.5707533617101182E-2</c:v>
                </c:pt>
                <c:pt idx="96">
                  <c:v>3.3633849525963183E-2</c:v>
                </c:pt>
                <c:pt idx="97">
                  <c:v>3.1339576731189651E-2</c:v>
                </c:pt>
                <c:pt idx="98">
                  <c:v>2.9877737529464484E-2</c:v>
                </c:pt>
                <c:pt idx="99">
                  <c:v>2.8652210100916144E-2</c:v>
                </c:pt>
                <c:pt idx="100">
                  <c:v>2.565293757804531E-2</c:v>
                </c:pt>
                <c:pt idx="101">
                  <c:v>2.2451868640376401E-2</c:v>
                </c:pt>
                <c:pt idx="102">
                  <c:v>2.0340221838865993E-2</c:v>
                </c:pt>
                <c:pt idx="103">
                  <c:v>1.9416214069922458E-2</c:v>
                </c:pt>
                <c:pt idx="104">
                  <c:v>1.7176442291817366E-2</c:v>
                </c:pt>
                <c:pt idx="105">
                  <c:v>1.3171077654932351E-2</c:v>
                </c:pt>
                <c:pt idx="106">
                  <c:v>1.1960988738538769E-2</c:v>
                </c:pt>
                <c:pt idx="107">
                  <c:v>9.5875135914251734E-3</c:v>
                </c:pt>
                <c:pt idx="108">
                  <c:v>7.8490938945852268E-3</c:v>
                </c:pt>
                <c:pt idx="109">
                  <c:v>5.7862271852374423E-3</c:v>
                </c:pt>
                <c:pt idx="110">
                  <c:v>5.7885970459933796E-3</c:v>
                </c:pt>
                <c:pt idx="111">
                  <c:v>3.6929647159716339E-3</c:v>
                </c:pt>
                <c:pt idx="112">
                  <c:v>3.0163776924104443E-3</c:v>
                </c:pt>
                <c:pt idx="113">
                  <c:v>2.1733160643171781E-3</c:v>
                </c:pt>
                <c:pt idx="114">
                  <c:v>1.9314687510810823E-3</c:v>
                </c:pt>
                <c:pt idx="115">
                  <c:v>4.204687846888991E-4</c:v>
                </c:pt>
                <c:pt idx="116">
                  <c:v>5.2994427627116487E-4</c:v>
                </c:pt>
                <c:pt idx="117">
                  <c:v>8.8120195599445024E-4</c:v>
                </c:pt>
                <c:pt idx="118">
                  <c:v>9.6334004902671219E-4</c:v>
                </c:pt>
                <c:pt idx="119">
                  <c:v>6.2444743850278365E-4</c:v>
                </c:pt>
                <c:pt idx="120">
                  <c:v>5.3539203776652221E-4</c:v>
                </c:pt>
                <c:pt idx="121">
                  <c:v>7.4754858200878807E-4</c:v>
                </c:pt>
                <c:pt idx="122">
                  <c:v>4.9767923891519308E-4</c:v>
                </c:pt>
                <c:pt idx="123">
                  <c:v>7.0955052511962485E-4</c:v>
                </c:pt>
                <c:pt idx="124">
                  <c:v>9.4945073739009257E-4</c:v>
                </c:pt>
                <c:pt idx="125">
                  <c:v>3.5226048324425474E-4</c:v>
                </c:pt>
                <c:pt idx="126">
                  <c:v>6.0346554977664562E-4</c:v>
                </c:pt>
                <c:pt idx="127">
                  <c:v>9.7310284484978171E-4</c:v>
                </c:pt>
                <c:pt idx="128">
                  <c:v>2.4315572645280175E-4</c:v>
                </c:pt>
                <c:pt idx="129">
                  <c:v>1.2340572315816629E-4</c:v>
                </c:pt>
                <c:pt idx="130">
                  <c:v>8.6622545972994875E-4</c:v>
                </c:pt>
                <c:pt idx="131">
                  <c:v>6.5178456773935128E-4</c:v>
                </c:pt>
                <c:pt idx="132">
                  <c:v>6.749368333960038E-4</c:v>
                </c:pt>
                <c:pt idx="133">
                  <c:v>1.1306949782247868E-3</c:v>
                </c:pt>
                <c:pt idx="134">
                  <c:v>2.3946773151352651E-3</c:v>
                </c:pt>
                <c:pt idx="135">
                  <c:v>4.1536163556265982E-3</c:v>
                </c:pt>
                <c:pt idx="136">
                  <c:v>5.7223094075024156E-3</c:v>
                </c:pt>
                <c:pt idx="137">
                  <c:v>7.2340704325461252E-3</c:v>
                </c:pt>
                <c:pt idx="138">
                  <c:v>9.7951401528494006E-3</c:v>
                </c:pt>
                <c:pt idx="139">
                  <c:v>1.1950665511716165E-2</c:v>
                </c:pt>
                <c:pt idx="140">
                  <c:v>1.3624634394737253E-2</c:v>
                </c:pt>
                <c:pt idx="141">
                  <c:v>1.7109343580212849E-2</c:v>
                </c:pt>
                <c:pt idx="142">
                  <c:v>1.9767160627560933E-2</c:v>
                </c:pt>
                <c:pt idx="143">
                  <c:v>2.1262331450297916E-2</c:v>
                </c:pt>
                <c:pt idx="144">
                  <c:v>2.4597131273284615E-2</c:v>
                </c:pt>
                <c:pt idx="145">
                  <c:v>2.6904919380580324E-2</c:v>
                </c:pt>
                <c:pt idx="146">
                  <c:v>2.8927493364088754E-2</c:v>
                </c:pt>
                <c:pt idx="147">
                  <c:v>2.9361513334781927E-2</c:v>
                </c:pt>
                <c:pt idx="148">
                  <c:v>3.2769062856127927E-2</c:v>
                </c:pt>
                <c:pt idx="149">
                  <c:v>3.4290809245511131E-2</c:v>
                </c:pt>
                <c:pt idx="150">
                  <c:v>3.4974580929883071E-2</c:v>
                </c:pt>
                <c:pt idx="151">
                  <c:v>3.5883256554563342E-2</c:v>
                </c:pt>
                <c:pt idx="152">
                  <c:v>3.6425083081396054E-2</c:v>
                </c:pt>
                <c:pt idx="153">
                  <c:v>3.5470631546269865E-2</c:v>
                </c:pt>
                <c:pt idx="154">
                  <c:v>3.6418392346560885E-2</c:v>
                </c:pt>
                <c:pt idx="155">
                  <c:v>3.4791794731362853E-2</c:v>
                </c:pt>
                <c:pt idx="156">
                  <c:v>3.3405216370256771E-2</c:v>
                </c:pt>
                <c:pt idx="157">
                  <c:v>3.1163045656018098E-2</c:v>
                </c:pt>
                <c:pt idx="158">
                  <c:v>3.0342540992841387E-2</c:v>
                </c:pt>
                <c:pt idx="159">
                  <c:v>2.8361737054293842E-2</c:v>
                </c:pt>
                <c:pt idx="160">
                  <c:v>2.6803823499289885E-2</c:v>
                </c:pt>
                <c:pt idx="161">
                  <c:v>2.3650486439395432E-2</c:v>
                </c:pt>
                <c:pt idx="162">
                  <c:v>2.178682587603574E-2</c:v>
                </c:pt>
                <c:pt idx="163">
                  <c:v>1.878522184789377E-2</c:v>
                </c:pt>
                <c:pt idx="164">
                  <c:v>1.7323755599756682E-2</c:v>
                </c:pt>
                <c:pt idx="165">
                  <c:v>1.5141954032113337E-2</c:v>
                </c:pt>
                <c:pt idx="166">
                  <c:v>1.2257004292563468E-2</c:v>
                </c:pt>
                <c:pt idx="167">
                  <c:v>1.040496542007307E-2</c:v>
                </c:pt>
                <c:pt idx="168">
                  <c:v>7.3486238503908483E-3</c:v>
                </c:pt>
                <c:pt idx="169">
                  <c:v>6.5877295547646774E-3</c:v>
                </c:pt>
                <c:pt idx="170">
                  <c:v>3.9680434023251394E-3</c:v>
                </c:pt>
                <c:pt idx="171">
                  <c:v>2.6894002808338299E-3</c:v>
                </c:pt>
                <c:pt idx="172">
                  <c:v>1.9586419007661766E-3</c:v>
                </c:pt>
                <c:pt idx="173">
                  <c:v>3.5230903044383412E-4</c:v>
                </c:pt>
                <c:pt idx="174">
                  <c:v>3.1027740486921305E-4</c:v>
                </c:pt>
                <c:pt idx="175">
                  <c:v>3.0454425308901455E-4</c:v>
                </c:pt>
                <c:pt idx="176">
                  <c:v>6.0269543004452419E-5</c:v>
                </c:pt>
                <c:pt idx="177">
                  <c:v>6.0209684259072223E-4</c:v>
                </c:pt>
                <c:pt idx="178">
                  <c:v>1.778962162187883E-4</c:v>
                </c:pt>
                <c:pt idx="179">
                  <c:v>5.541416191576556E-5</c:v>
                </c:pt>
                <c:pt idx="180">
                  <c:v>5.7919749271538655E-4</c:v>
                </c:pt>
                <c:pt idx="181">
                  <c:v>7.9804244012720313E-4</c:v>
                </c:pt>
                <c:pt idx="182">
                  <c:v>4.1908058531328016E-4</c:v>
                </c:pt>
                <c:pt idx="183">
                  <c:v>2.4401584418599147E-4</c:v>
                </c:pt>
                <c:pt idx="184">
                  <c:v>7.8108481506005691E-4</c:v>
                </c:pt>
                <c:pt idx="185">
                  <c:v>2.6873843218612784E-4</c:v>
                </c:pt>
                <c:pt idx="186">
                  <c:v>6.5993057186672398E-4</c:v>
                </c:pt>
                <c:pt idx="187">
                  <c:v>7.1985749506203018E-4</c:v>
                </c:pt>
                <c:pt idx="188">
                  <c:v>2.5725147379075441E-4</c:v>
                </c:pt>
                <c:pt idx="189">
                  <c:v>9.8435937069863582E-4</c:v>
                </c:pt>
                <c:pt idx="190">
                  <c:v>6.6082837760263061E-4</c:v>
                </c:pt>
                <c:pt idx="191">
                  <c:v>5.6293365385869792E-4</c:v>
                </c:pt>
                <c:pt idx="192">
                  <c:v>8.4928549383684086E-4</c:v>
                </c:pt>
                <c:pt idx="193">
                  <c:v>7.5969861847745106E-4</c:v>
                </c:pt>
                <c:pt idx="194">
                  <c:v>2.9902734385086043E-4</c:v>
                </c:pt>
                <c:pt idx="195">
                  <c:v>1.0080215715318598E-3</c:v>
                </c:pt>
                <c:pt idx="196">
                  <c:v>2.8842088645782181E-3</c:v>
                </c:pt>
                <c:pt idx="197">
                  <c:v>5.098038287605515E-3</c:v>
                </c:pt>
                <c:pt idx="198">
                  <c:v>6.3268515556935767E-3</c:v>
                </c:pt>
                <c:pt idx="199">
                  <c:v>8.041983845332043E-3</c:v>
                </c:pt>
                <c:pt idx="200">
                  <c:v>9.2704853936183794E-3</c:v>
                </c:pt>
                <c:pt idx="201">
                  <c:v>1.2691846313778317E-2</c:v>
                </c:pt>
                <c:pt idx="202">
                  <c:v>1.4711060441997345E-2</c:v>
                </c:pt>
                <c:pt idx="203">
                  <c:v>1.7058421413254213E-2</c:v>
                </c:pt>
                <c:pt idx="204">
                  <c:v>2.0353536259690618E-2</c:v>
                </c:pt>
                <c:pt idx="205">
                  <c:v>2.1580381394770937E-2</c:v>
                </c:pt>
                <c:pt idx="206">
                  <c:v>2.4471897909478495E-2</c:v>
                </c:pt>
                <c:pt idx="207">
                  <c:v>2.6580728743741931E-2</c:v>
                </c:pt>
                <c:pt idx="208">
                  <c:v>2.9214846688856235E-2</c:v>
                </c:pt>
                <c:pt idx="209">
                  <c:v>3.0753438465021082E-2</c:v>
                </c:pt>
                <c:pt idx="210">
                  <c:v>3.1991632420999193E-2</c:v>
                </c:pt>
                <c:pt idx="211">
                  <c:v>3.3529573679519711E-2</c:v>
                </c:pt>
                <c:pt idx="212">
                  <c:v>3.3584875777265162E-2</c:v>
                </c:pt>
                <c:pt idx="213">
                  <c:v>3.3509540692290618E-2</c:v>
                </c:pt>
                <c:pt idx="214">
                  <c:v>3.3725957229128502E-2</c:v>
                </c:pt>
                <c:pt idx="215">
                  <c:v>3.3943966334357721E-2</c:v>
                </c:pt>
                <c:pt idx="216">
                  <c:v>3.3319626023599731E-2</c:v>
                </c:pt>
                <c:pt idx="217">
                  <c:v>3.0774848924412235E-2</c:v>
                </c:pt>
                <c:pt idx="218">
                  <c:v>3.031927881885832E-2</c:v>
                </c:pt>
                <c:pt idx="219">
                  <c:v>2.8381612545349835E-2</c:v>
                </c:pt>
                <c:pt idx="220">
                  <c:v>2.6851973180197889E-2</c:v>
                </c:pt>
                <c:pt idx="221">
                  <c:v>2.3611055110969049E-2</c:v>
                </c:pt>
                <c:pt idx="222">
                  <c:v>2.1301660554107288E-2</c:v>
                </c:pt>
                <c:pt idx="223">
                  <c:v>1.8534974841657462E-2</c:v>
                </c:pt>
                <c:pt idx="224">
                  <c:v>1.7224918658596093E-2</c:v>
                </c:pt>
                <c:pt idx="225">
                  <c:v>1.4413241695930581E-2</c:v>
                </c:pt>
                <c:pt idx="226">
                  <c:v>1.1911126869194323E-2</c:v>
                </c:pt>
                <c:pt idx="227">
                  <c:v>1.0525832268327876E-2</c:v>
                </c:pt>
                <c:pt idx="228">
                  <c:v>7.7867403228482727E-3</c:v>
                </c:pt>
                <c:pt idx="229">
                  <c:v>6.181210795381544E-3</c:v>
                </c:pt>
                <c:pt idx="230">
                  <c:v>3.9238225690978205E-3</c:v>
                </c:pt>
                <c:pt idx="231">
                  <c:v>1.76257002206524E-3</c:v>
                </c:pt>
                <c:pt idx="232">
                  <c:v>4.6946920470545276E-4</c:v>
                </c:pt>
                <c:pt idx="233">
                  <c:v>7.9583897766770688E-4</c:v>
                </c:pt>
                <c:pt idx="234">
                  <c:v>8.027015826232377E-4</c:v>
                </c:pt>
                <c:pt idx="235">
                  <c:v>3.6029822019714979E-4</c:v>
                </c:pt>
                <c:pt idx="236">
                  <c:v>4.9159396677219661E-4</c:v>
                </c:pt>
                <c:pt idx="237">
                  <c:v>6.1017641377560865E-4</c:v>
                </c:pt>
                <c:pt idx="238">
                  <c:v>1.6357759384671948E-4</c:v>
                </c:pt>
                <c:pt idx="239">
                  <c:v>5.491951307671902E-4</c:v>
                </c:pt>
                <c:pt idx="240">
                  <c:v>2.0098561179910491E-4</c:v>
                </c:pt>
                <c:pt idx="241">
                  <c:v>7.561245094091048E-4</c:v>
                </c:pt>
                <c:pt idx="242">
                  <c:v>8.1185914737442764E-5</c:v>
                </c:pt>
                <c:pt idx="243">
                  <c:v>2.0319357778165567E-4</c:v>
                </c:pt>
                <c:pt idx="244">
                  <c:v>1.6213129055190575E-5</c:v>
                </c:pt>
                <c:pt idx="245">
                  <c:v>3.6084126914314222E-4</c:v>
                </c:pt>
                <c:pt idx="246">
                  <c:v>4.6696446582938889E-4</c:v>
                </c:pt>
                <c:pt idx="247">
                  <c:v>3.1051407119777973E-4</c:v>
                </c:pt>
                <c:pt idx="248">
                  <c:v>5.8372018688576698E-4</c:v>
                </c:pt>
                <c:pt idx="249">
                  <c:v>3.5066345948702539E-4</c:v>
                </c:pt>
                <c:pt idx="250">
                  <c:v>3.4519493158288305E-4</c:v>
                </c:pt>
                <c:pt idx="251">
                  <c:v>2.9919846053215031E-4</c:v>
                </c:pt>
                <c:pt idx="252">
                  <c:v>4.1415541316388319E-4</c:v>
                </c:pt>
                <c:pt idx="253">
                  <c:v>4.406002787872005E-4</c:v>
                </c:pt>
                <c:pt idx="254">
                  <c:v>3.5472202974837783E-4</c:v>
                </c:pt>
                <c:pt idx="255">
                  <c:v>5.6572217111582571E-5</c:v>
                </c:pt>
                <c:pt idx="256">
                  <c:v>7.5071455923028218E-4</c:v>
                </c:pt>
                <c:pt idx="257">
                  <c:v>2.6128272793898979E-4</c:v>
                </c:pt>
                <c:pt idx="258">
                  <c:v>2.9243022736297349E-3</c:v>
                </c:pt>
                <c:pt idx="259">
                  <c:v>4.8986764023509271E-3</c:v>
                </c:pt>
                <c:pt idx="260">
                  <c:v>6.686085964121664E-3</c:v>
                </c:pt>
                <c:pt idx="261">
                  <c:v>8.0712664267846117E-3</c:v>
                </c:pt>
                <c:pt idx="262">
                  <c:v>1.1062955021142221E-2</c:v>
                </c:pt>
                <c:pt idx="263">
                  <c:v>1.2360715337585643E-2</c:v>
                </c:pt>
                <c:pt idx="264">
                  <c:v>1.4828286042588045E-2</c:v>
                </c:pt>
                <c:pt idx="265">
                  <c:v>1.7535060557737882E-2</c:v>
                </c:pt>
                <c:pt idx="266">
                  <c:v>1.9450651988933358E-2</c:v>
                </c:pt>
                <c:pt idx="267">
                  <c:v>2.2756976665386241E-2</c:v>
                </c:pt>
                <c:pt idx="268">
                  <c:v>2.4315806824282415E-2</c:v>
                </c:pt>
                <c:pt idx="269">
                  <c:v>2.6158000268031507E-2</c:v>
                </c:pt>
                <c:pt idx="270">
                  <c:v>2.769757045443216E-2</c:v>
                </c:pt>
                <c:pt idx="271">
                  <c:v>2.9431545395383358E-2</c:v>
                </c:pt>
                <c:pt idx="272">
                  <c:v>3.0899280817952235E-2</c:v>
                </c:pt>
                <c:pt idx="273">
                  <c:v>3.1926529887839228E-2</c:v>
                </c:pt>
                <c:pt idx="274">
                  <c:v>3.1953038643340169E-2</c:v>
                </c:pt>
                <c:pt idx="275">
                  <c:v>3.1579751376625775E-2</c:v>
                </c:pt>
                <c:pt idx="276">
                  <c:v>3.2381226812060064E-2</c:v>
                </c:pt>
                <c:pt idx="277">
                  <c:v>3.0598533920976147E-2</c:v>
                </c:pt>
                <c:pt idx="278">
                  <c:v>3.0402619995256876E-2</c:v>
                </c:pt>
                <c:pt idx="279">
                  <c:v>2.8332891371641411E-2</c:v>
                </c:pt>
                <c:pt idx="280">
                  <c:v>2.6524984796954566E-2</c:v>
                </c:pt>
                <c:pt idx="281">
                  <c:v>2.4974754925967468E-2</c:v>
                </c:pt>
                <c:pt idx="282">
                  <c:v>2.2843541953816E-2</c:v>
                </c:pt>
                <c:pt idx="283">
                  <c:v>1.8812428977782403E-2</c:v>
                </c:pt>
                <c:pt idx="284">
                  <c:v>1.6995476194475823E-2</c:v>
                </c:pt>
                <c:pt idx="285">
                  <c:v>1.5535632417285028E-2</c:v>
                </c:pt>
                <c:pt idx="286">
                  <c:v>1.2813069373968792E-2</c:v>
                </c:pt>
                <c:pt idx="287">
                  <c:v>1.1192018615591501E-2</c:v>
                </c:pt>
                <c:pt idx="288">
                  <c:v>8.1647222476320253E-3</c:v>
                </c:pt>
                <c:pt idx="289">
                  <c:v>5.4128016659439641E-3</c:v>
                </c:pt>
                <c:pt idx="290">
                  <c:v>3.793604264862015E-3</c:v>
                </c:pt>
                <c:pt idx="291">
                  <c:v>2.1075752974383066E-3</c:v>
                </c:pt>
                <c:pt idx="292">
                  <c:v>1.2152169358230797E-3</c:v>
                </c:pt>
                <c:pt idx="293">
                  <c:v>3.5311943749002781E-4</c:v>
                </c:pt>
                <c:pt idx="294">
                  <c:v>2.4594337148896631E-4</c:v>
                </c:pt>
                <c:pt idx="295">
                  <c:v>3.0182832301442632E-4</c:v>
                </c:pt>
                <c:pt idx="296">
                  <c:v>7.6011295307647784E-4</c:v>
                </c:pt>
                <c:pt idx="297">
                  <c:v>2.3830095564500073E-4</c:v>
                </c:pt>
                <c:pt idx="298">
                  <c:v>8.7362899201816249E-4</c:v>
                </c:pt>
                <c:pt idx="299">
                  <c:v>9.3149080110723587E-4</c:v>
                </c:pt>
                <c:pt idx="300">
                  <c:v>3.5605009002120279E-4</c:v>
                </c:pt>
                <c:pt idx="301">
                  <c:v>2.1910322795960064E-4</c:v>
                </c:pt>
                <c:pt idx="302">
                  <c:v>1.1091072627702883E-4</c:v>
                </c:pt>
                <c:pt idx="303">
                  <c:v>3.1419722247353487E-4</c:v>
                </c:pt>
                <c:pt idx="304">
                  <c:v>1.9890264548393162E-5</c:v>
                </c:pt>
                <c:pt idx="305">
                  <c:v>2.7130554569754223E-4</c:v>
                </c:pt>
                <c:pt idx="306">
                  <c:v>7.6429514058604889E-4</c:v>
                </c:pt>
                <c:pt idx="307">
                  <c:v>3.8446535804205175E-4</c:v>
                </c:pt>
                <c:pt idx="308">
                  <c:v>8.9450634824528503E-4</c:v>
                </c:pt>
                <c:pt idx="309">
                  <c:v>6.592855069932253E-4</c:v>
                </c:pt>
                <c:pt idx="310">
                  <c:v>7.0384563842044868E-5</c:v>
                </c:pt>
                <c:pt idx="311">
                  <c:v>1.2991843147275975E-4</c:v>
                </c:pt>
                <c:pt idx="312">
                  <c:v>5.1962646011326739E-4</c:v>
                </c:pt>
                <c:pt idx="313">
                  <c:v>6.107877886653288E-4</c:v>
                </c:pt>
                <c:pt idx="314">
                  <c:v>7.6444484899233724E-4</c:v>
                </c:pt>
                <c:pt idx="315">
                  <c:v>5.4131863671769403E-4</c:v>
                </c:pt>
                <c:pt idx="316">
                  <c:v>5.6308334617866335E-4</c:v>
                </c:pt>
                <c:pt idx="317">
                  <c:v>8.7671332241647285E-4</c:v>
                </c:pt>
                <c:pt idx="318">
                  <c:v>9.8885693693559788E-4</c:v>
                </c:pt>
                <c:pt idx="319">
                  <c:v>7.5798386195651132E-4</c:v>
                </c:pt>
                <c:pt idx="320">
                  <c:v>2.6790454532453407E-3</c:v>
                </c:pt>
                <c:pt idx="321">
                  <c:v>3.3902409007084446E-3</c:v>
                </c:pt>
                <c:pt idx="322">
                  <c:v>5.2623841932787152E-3</c:v>
                </c:pt>
                <c:pt idx="323">
                  <c:v>8.433504875378816E-3</c:v>
                </c:pt>
                <c:pt idx="324">
                  <c:v>1.0978284495539441E-2</c:v>
                </c:pt>
                <c:pt idx="325">
                  <c:v>1.3071857586144006E-2</c:v>
                </c:pt>
                <c:pt idx="326">
                  <c:v>1.450449213810022E-2</c:v>
                </c:pt>
                <c:pt idx="327">
                  <c:v>1.7922382294534335E-2</c:v>
                </c:pt>
                <c:pt idx="328">
                  <c:v>1.9126329354847E-2</c:v>
                </c:pt>
                <c:pt idx="329">
                  <c:v>2.3045553244700815E-2</c:v>
                </c:pt>
                <c:pt idx="330">
                  <c:v>2.4923927814594422E-2</c:v>
                </c:pt>
                <c:pt idx="331">
                  <c:v>2.6059945056886188E-2</c:v>
                </c:pt>
                <c:pt idx="332">
                  <c:v>2.7751573349141849E-2</c:v>
                </c:pt>
                <c:pt idx="333">
                  <c:v>2.9130599365750996E-2</c:v>
                </c:pt>
                <c:pt idx="334">
                  <c:v>2.8459723838149716E-2</c:v>
                </c:pt>
                <c:pt idx="335">
                  <c:v>2.9533289094087825E-2</c:v>
                </c:pt>
                <c:pt idx="336">
                  <c:v>2.9709027844879998E-2</c:v>
                </c:pt>
                <c:pt idx="337">
                  <c:v>3.0018448064827705E-2</c:v>
                </c:pt>
                <c:pt idx="338">
                  <c:v>2.8116637026807972E-2</c:v>
                </c:pt>
                <c:pt idx="339">
                  <c:v>2.7145150119816299E-2</c:v>
                </c:pt>
                <c:pt idx="340">
                  <c:v>2.5487266513136538E-2</c:v>
                </c:pt>
                <c:pt idx="341">
                  <c:v>2.3559356927940603E-2</c:v>
                </c:pt>
                <c:pt idx="342">
                  <c:v>2.2132794652849744E-2</c:v>
                </c:pt>
                <c:pt idx="343">
                  <c:v>1.9349750142842508E-2</c:v>
                </c:pt>
                <c:pt idx="344">
                  <c:v>1.8315081192261745E-2</c:v>
                </c:pt>
                <c:pt idx="345">
                  <c:v>1.4805359413877159E-2</c:v>
                </c:pt>
                <c:pt idx="346">
                  <c:v>1.336956152227603E-2</c:v>
                </c:pt>
                <c:pt idx="347">
                  <c:v>1.1503440602011011E-2</c:v>
                </c:pt>
                <c:pt idx="348">
                  <c:v>7.8879820702093296E-3</c:v>
                </c:pt>
                <c:pt idx="349">
                  <c:v>5.431260369861135E-3</c:v>
                </c:pt>
                <c:pt idx="350">
                  <c:v>3.4999890980163153E-3</c:v>
                </c:pt>
                <c:pt idx="351">
                  <c:v>2.9503228176114681E-3</c:v>
                </c:pt>
                <c:pt idx="352">
                  <c:v>9.6950814414718323E-4</c:v>
                </c:pt>
                <c:pt idx="353">
                  <c:v>6.4119916098247405E-4</c:v>
                </c:pt>
                <c:pt idx="354">
                  <c:v>3.855255033912845E-4</c:v>
                </c:pt>
                <c:pt idx="355">
                  <c:v>1.5345000239405334E-5</c:v>
                </c:pt>
                <c:pt idx="356">
                  <c:v>9.6297572058449184E-4</c:v>
                </c:pt>
                <c:pt idx="357">
                  <c:v>1.2676481388624876E-4</c:v>
                </c:pt>
                <c:pt idx="358">
                  <c:v>9.7819536480073677E-4</c:v>
                </c:pt>
                <c:pt idx="359">
                  <c:v>7.7141164722943558E-4</c:v>
                </c:pt>
                <c:pt idx="360">
                  <c:v>1.2924936420804519E-4</c:v>
                </c:pt>
                <c:pt idx="361">
                  <c:v>2.173355004204289E-4</c:v>
                </c:pt>
                <c:pt idx="362">
                  <c:v>2.2189447583520586E-4</c:v>
                </c:pt>
                <c:pt idx="363">
                  <c:v>2.8714501865731104E-4</c:v>
                </c:pt>
                <c:pt idx="364">
                  <c:v>2.2787970966693574E-4</c:v>
                </c:pt>
                <c:pt idx="365">
                  <c:v>3.1528999288978852E-4</c:v>
                </c:pt>
                <c:pt idx="366">
                  <c:v>3.8614199867258766E-4</c:v>
                </c:pt>
                <c:pt idx="367">
                  <c:v>3.1372160518173615E-4</c:v>
                </c:pt>
                <c:pt idx="368">
                  <c:v>4.4210630652359584E-4</c:v>
                </c:pt>
                <c:pt idx="369">
                  <c:v>3.0265149889381349E-4</c:v>
                </c:pt>
                <c:pt idx="370">
                  <c:v>5.2513267845063301E-4</c:v>
                </c:pt>
                <c:pt idx="371">
                  <c:v>8.70583905657152E-4</c:v>
                </c:pt>
                <c:pt idx="372">
                  <c:v>1.9518206521268279E-4</c:v>
                </c:pt>
                <c:pt idx="373">
                  <c:v>7.1528658410357289E-4</c:v>
                </c:pt>
                <c:pt idx="374">
                  <c:v>2.5193965023137294E-4</c:v>
                </c:pt>
                <c:pt idx="375">
                  <c:v>4.8187870744702369E-4</c:v>
                </c:pt>
                <c:pt idx="376">
                  <c:v>4.8946800790493935E-4</c:v>
                </c:pt>
                <c:pt idx="377">
                  <c:v>3.7682063517008595E-4</c:v>
                </c:pt>
                <c:pt idx="378">
                  <c:v>5.5855147157742968E-4</c:v>
                </c:pt>
                <c:pt idx="379">
                  <c:v>7.4102509947298977E-5</c:v>
                </c:pt>
                <c:pt idx="380">
                  <c:v>5.2513535140230188E-5</c:v>
                </c:pt>
                <c:pt idx="381">
                  <c:v>4.0758050608562187E-4</c:v>
                </c:pt>
                <c:pt idx="382">
                  <c:v>2.7730360025762252E-3</c:v>
                </c:pt>
                <c:pt idx="383">
                  <c:v>4.2884257495621868E-3</c:v>
                </c:pt>
                <c:pt idx="384">
                  <c:v>5.5130552003689074E-3</c:v>
                </c:pt>
                <c:pt idx="385">
                  <c:v>7.6268306644999423E-3</c:v>
                </c:pt>
                <c:pt idx="386">
                  <c:v>1.1632280513099186E-2</c:v>
                </c:pt>
                <c:pt idx="387">
                  <c:v>1.3810525220073783E-2</c:v>
                </c:pt>
                <c:pt idx="388">
                  <c:v>1.5498925616827986E-2</c:v>
                </c:pt>
                <c:pt idx="389">
                  <c:v>1.7873554805454848E-2</c:v>
                </c:pt>
                <c:pt idx="390">
                  <c:v>2.0761530518166701E-2</c:v>
                </c:pt>
                <c:pt idx="391">
                  <c:v>2.2049336573733098E-2</c:v>
                </c:pt>
                <c:pt idx="392">
                  <c:v>2.324579778742572E-2</c:v>
                </c:pt>
                <c:pt idx="393">
                  <c:v>2.5166089749391773E-2</c:v>
                </c:pt>
                <c:pt idx="394">
                  <c:v>2.6484115653857779E-2</c:v>
                </c:pt>
                <c:pt idx="395">
                  <c:v>2.8343222449129998E-2</c:v>
                </c:pt>
                <c:pt idx="396">
                  <c:v>2.7794813245375402E-2</c:v>
                </c:pt>
                <c:pt idx="397">
                  <c:v>2.7078490121109081E-2</c:v>
                </c:pt>
                <c:pt idx="398">
                  <c:v>2.7656138596637847E-2</c:v>
                </c:pt>
                <c:pt idx="399">
                  <c:v>2.6130661981477458E-2</c:v>
                </c:pt>
                <c:pt idx="400">
                  <c:v>2.5070769741675675E-2</c:v>
                </c:pt>
                <c:pt idx="401">
                  <c:v>2.4295390435347702E-2</c:v>
                </c:pt>
                <c:pt idx="402">
                  <c:v>2.2901247722057174E-2</c:v>
                </c:pt>
                <c:pt idx="403">
                  <c:v>1.9890486933368538E-2</c:v>
                </c:pt>
                <c:pt idx="404">
                  <c:v>1.719776622754509E-2</c:v>
                </c:pt>
                <c:pt idx="405">
                  <c:v>1.5175882870746045E-2</c:v>
                </c:pt>
                <c:pt idx="406">
                  <c:v>1.3709544595750082E-2</c:v>
                </c:pt>
                <c:pt idx="407">
                  <c:v>1.0737291565995802E-2</c:v>
                </c:pt>
                <c:pt idx="408">
                  <c:v>7.925309909996292E-3</c:v>
                </c:pt>
                <c:pt idx="409">
                  <c:v>5.5481163536600028E-3</c:v>
                </c:pt>
                <c:pt idx="410">
                  <c:v>4.4857294610864736E-3</c:v>
                </c:pt>
                <c:pt idx="411">
                  <c:v>2.8852823309363754E-3</c:v>
                </c:pt>
                <c:pt idx="412">
                  <c:v>1.7023366189251976E-4</c:v>
                </c:pt>
                <c:pt idx="413">
                  <c:v>4.0751060816780624E-4</c:v>
                </c:pt>
                <c:pt idx="414">
                  <c:v>3.0364216385581289E-4</c:v>
                </c:pt>
                <c:pt idx="415">
                  <c:v>4.5332848568779518E-4</c:v>
                </c:pt>
                <c:pt idx="416">
                  <c:v>9.9394248713091725E-4</c:v>
                </c:pt>
                <c:pt idx="417">
                  <c:v>7.7323004338672094E-4</c:v>
                </c:pt>
                <c:pt idx="418">
                  <c:v>3.7047217461344512E-4</c:v>
                </c:pt>
                <c:pt idx="419">
                  <c:v>2.0206391109643288E-4</c:v>
                </c:pt>
                <c:pt idx="420">
                  <c:v>7.0110886411266205E-4</c:v>
                </c:pt>
                <c:pt idx="421">
                  <c:v>1.911028433456715E-4</c:v>
                </c:pt>
                <c:pt idx="422">
                  <c:v>9.4375504823462509E-5</c:v>
                </c:pt>
                <c:pt idx="423">
                  <c:v>9.6247549610125032E-4</c:v>
                </c:pt>
                <c:pt idx="424">
                  <c:v>4.8533045709949011E-4</c:v>
                </c:pt>
                <c:pt idx="425">
                  <c:v>6.4961567409106604E-4</c:v>
                </c:pt>
                <c:pt idx="426">
                  <c:v>7.8505581342144923E-4</c:v>
                </c:pt>
                <c:pt idx="427">
                  <c:v>7.0800402915815693E-4</c:v>
                </c:pt>
                <c:pt idx="428">
                  <c:v>8.6866581959010804E-4</c:v>
                </c:pt>
                <c:pt idx="429">
                  <c:v>7.5174206784318865E-4</c:v>
                </c:pt>
                <c:pt idx="430">
                  <c:v>2.0755661940168225E-4</c:v>
                </c:pt>
                <c:pt idx="431">
                  <c:v>2.2235317888807073E-4</c:v>
                </c:pt>
                <c:pt idx="432">
                  <c:v>5.6614962493239938E-5</c:v>
                </c:pt>
                <c:pt idx="433">
                  <c:v>1.6498810716230721E-4</c:v>
                </c:pt>
                <c:pt idx="434">
                  <c:v>9.4742168650938747E-4</c:v>
                </c:pt>
                <c:pt idx="435">
                  <c:v>8.3694454844841673E-4</c:v>
                </c:pt>
                <c:pt idx="436">
                  <c:v>9.6425540019490978E-4</c:v>
                </c:pt>
                <c:pt idx="437">
                  <c:v>9.1000091732128404E-4</c:v>
                </c:pt>
                <c:pt idx="438">
                  <c:v>1.8912484415147373E-4</c:v>
                </c:pt>
                <c:pt idx="439">
                  <c:v>1.1883295644954344E-4</c:v>
                </c:pt>
                <c:pt idx="440">
                  <c:v>4.5542846706769774E-4</c:v>
                </c:pt>
                <c:pt idx="441">
                  <c:v>8.9972975333868738E-4</c:v>
                </c:pt>
                <c:pt idx="442">
                  <c:v>3.7187061500236636E-4</c:v>
                </c:pt>
                <c:pt idx="443">
                  <c:v>8.6760454144853142E-4</c:v>
                </c:pt>
                <c:pt idx="444">
                  <c:v>1.9292144768570144E-3</c:v>
                </c:pt>
                <c:pt idx="445">
                  <c:v>4.0409374664116182E-3</c:v>
                </c:pt>
                <c:pt idx="446">
                  <c:v>5.6162667459029973E-3</c:v>
                </c:pt>
                <c:pt idx="447">
                  <c:v>9.6210534372404462E-3</c:v>
                </c:pt>
                <c:pt idx="448">
                  <c:v>1.1791304285035335E-2</c:v>
                </c:pt>
                <c:pt idx="449">
                  <c:v>1.4763600902035445E-2</c:v>
                </c:pt>
                <c:pt idx="450">
                  <c:v>1.7101233509483171E-2</c:v>
                </c:pt>
                <c:pt idx="451">
                  <c:v>1.8012037034851859E-2</c:v>
                </c:pt>
                <c:pt idx="452">
                  <c:v>2.0606963083183927E-2</c:v>
                </c:pt>
                <c:pt idx="453">
                  <c:v>2.1208192151019108E-2</c:v>
                </c:pt>
                <c:pt idx="454">
                  <c:v>2.3385291962305689E-2</c:v>
                </c:pt>
                <c:pt idx="455">
                  <c:v>2.5171481916697831E-2</c:v>
                </c:pt>
                <c:pt idx="456">
                  <c:v>2.4490517146265114E-2</c:v>
                </c:pt>
                <c:pt idx="457">
                  <c:v>2.5397655579725051E-2</c:v>
                </c:pt>
                <c:pt idx="458">
                  <c:v>2.4921143094424371E-2</c:v>
                </c:pt>
                <c:pt idx="459">
                  <c:v>2.5655044465171143E-2</c:v>
                </c:pt>
                <c:pt idx="460">
                  <c:v>2.4497518594136094E-2</c:v>
                </c:pt>
                <c:pt idx="461">
                  <c:v>2.4332418212888219E-2</c:v>
                </c:pt>
                <c:pt idx="462">
                  <c:v>2.2841084337494013E-2</c:v>
                </c:pt>
                <c:pt idx="463">
                  <c:v>1.934158563493793E-2</c:v>
                </c:pt>
                <c:pt idx="464">
                  <c:v>1.8551836734638148E-2</c:v>
                </c:pt>
                <c:pt idx="465">
                  <c:v>1.6232759323995233E-2</c:v>
                </c:pt>
                <c:pt idx="466">
                  <c:v>1.3285951960821144E-2</c:v>
                </c:pt>
                <c:pt idx="467">
                  <c:v>1.1852742805350818E-2</c:v>
                </c:pt>
                <c:pt idx="468">
                  <c:v>8.4602638214764866E-3</c:v>
                </c:pt>
                <c:pt idx="469">
                  <c:v>5.6942107044190499E-3</c:v>
                </c:pt>
                <c:pt idx="470">
                  <c:v>5.1880992126162803E-3</c:v>
                </c:pt>
                <c:pt idx="471">
                  <c:v>2.3646836525426877E-3</c:v>
                </c:pt>
                <c:pt idx="472">
                  <c:v>9.9395348797575213E-6</c:v>
                </c:pt>
                <c:pt idx="473">
                  <c:v>9.1309991477292061E-4</c:v>
                </c:pt>
                <c:pt idx="474">
                  <c:v>1.0736810007623279E-4</c:v>
                </c:pt>
                <c:pt idx="475">
                  <c:v>9.9749008664019455E-4</c:v>
                </c:pt>
                <c:pt idx="476">
                  <c:v>4.0148228552670248E-4</c:v>
                </c:pt>
                <c:pt idx="477">
                  <c:v>8.7399411560938134E-4</c:v>
                </c:pt>
                <c:pt idx="478">
                  <c:v>2.6929308635822486E-4</c:v>
                </c:pt>
                <c:pt idx="479">
                  <c:v>8.5234244276083469E-4</c:v>
                </c:pt>
                <c:pt idx="480">
                  <c:v>8.3360691245581921E-4</c:v>
                </c:pt>
                <c:pt idx="481">
                  <c:v>4.2703069994048021E-4</c:v>
                </c:pt>
                <c:pt idx="482">
                  <c:v>6.4581809121608836E-5</c:v>
                </c:pt>
                <c:pt idx="483">
                  <c:v>1.3041471833316991E-4</c:v>
                </c:pt>
                <c:pt idx="484">
                  <c:v>2.850308129401879E-4</c:v>
                </c:pt>
                <c:pt idx="485">
                  <c:v>6.9879126819931729E-4</c:v>
                </c:pt>
                <c:pt idx="486">
                  <c:v>3.1132883835976305E-4</c:v>
                </c:pt>
                <c:pt idx="487">
                  <c:v>3.8734386881763796E-4</c:v>
                </c:pt>
                <c:pt idx="488">
                  <c:v>4.5779265483618316E-4</c:v>
                </c:pt>
                <c:pt idx="489">
                  <c:v>3.4445160813060323E-4</c:v>
                </c:pt>
                <c:pt idx="490">
                  <c:v>4.3824899754058862E-4</c:v>
                </c:pt>
                <c:pt idx="491">
                  <c:v>6.6486083684059907E-4</c:v>
                </c:pt>
                <c:pt idx="492">
                  <c:v>9.7245227873731096E-4</c:v>
                </c:pt>
                <c:pt idx="493">
                  <c:v>6.6081032409913767E-4</c:v>
                </c:pt>
                <c:pt idx="494">
                  <c:v>9.3048647939175514E-4</c:v>
                </c:pt>
                <c:pt idx="495">
                  <c:v>2.6628830187718229E-5</c:v>
                </c:pt>
                <c:pt idx="496">
                  <c:v>4.4882415592574902E-5</c:v>
                </c:pt>
                <c:pt idx="497">
                  <c:v>4.1993144554210998E-5</c:v>
                </c:pt>
                <c:pt idx="498">
                  <c:v>1.3247875353576612E-4</c:v>
                </c:pt>
                <c:pt idx="499">
                  <c:v>7.8026447574826036E-4</c:v>
                </c:pt>
                <c:pt idx="500">
                  <c:v>8.7529883318403668E-4</c:v>
                </c:pt>
                <c:pt idx="501">
                  <c:v>7.0759685830839756E-4</c:v>
                </c:pt>
                <c:pt idx="502">
                  <c:v>3.8014652760557337E-4</c:v>
                </c:pt>
                <c:pt idx="503">
                  <c:v>4.3365511883619243E-4</c:v>
                </c:pt>
                <c:pt idx="504">
                  <c:v>8.2377215556678608E-4</c:v>
                </c:pt>
                <c:pt idx="505">
                  <c:v>7.2946087850369061E-4</c:v>
                </c:pt>
                <c:pt idx="506">
                  <c:v>2.6327198922065859E-3</c:v>
                </c:pt>
                <c:pt idx="507">
                  <c:v>3.9932737932744542E-3</c:v>
                </c:pt>
                <c:pt idx="508">
                  <c:v>6.7179091600302922E-3</c:v>
                </c:pt>
                <c:pt idx="509">
                  <c:v>9.3636922658561286E-3</c:v>
                </c:pt>
                <c:pt idx="510">
                  <c:v>1.1570329767488339E-2</c:v>
                </c:pt>
                <c:pt idx="511">
                  <c:v>1.4369311593893727E-2</c:v>
                </c:pt>
                <c:pt idx="512">
                  <c:v>1.6417874527552733E-2</c:v>
                </c:pt>
                <c:pt idx="513">
                  <c:v>1.9098329900065301E-2</c:v>
                </c:pt>
                <c:pt idx="514">
                  <c:v>2.0786871266572925E-2</c:v>
                </c:pt>
                <c:pt idx="515">
                  <c:v>2.1101132168816188E-2</c:v>
                </c:pt>
                <c:pt idx="516">
                  <c:v>2.2912933466574855E-2</c:v>
                </c:pt>
                <c:pt idx="517">
                  <c:v>2.3534865921679887E-2</c:v>
                </c:pt>
                <c:pt idx="518">
                  <c:v>2.3043021687968544E-2</c:v>
                </c:pt>
                <c:pt idx="519">
                  <c:v>2.4540857602899945E-2</c:v>
                </c:pt>
                <c:pt idx="520">
                  <c:v>2.4399318723197807E-2</c:v>
                </c:pt>
                <c:pt idx="521">
                  <c:v>2.1765058752684273E-2</c:v>
                </c:pt>
                <c:pt idx="522">
                  <c:v>2.2239628133914387E-2</c:v>
                </c:pt>
                <c:pt idx="523">
                  <c:v>2.0254392942735466E-2</c:v>
                </c:pt>
                <c:pt idx="524">
                  <c:v>1.9077158096371435E-2</c:v>
                </c:pt>
                <c:pt idx="525">
                  <c:v>1.6647795004917979E-2</c:v>
                </c:pt>
                <c:pt idx="526">
                  <c:v>1.316516696203949E-2</c:v>
                </c:pt>
                <c:pt idx="527">
                  <c:v>1.1772842717521695E-2</c:v>
                </c:pt>
                <c:pt idx="528">
                  <c:v>1.0195722307682654E-2</c:v>
                </c:pt>
                <c:pt idx="529">
                  <c:v>6.9230715505668094E-3</c:v>
                </c:pt>
                <c:pt idx="530">
                  <c:v>4.6733614609239891E-3</c:v>
                </c:pt>
                <c:pt idx="531">
                  <c:v>1.7945926666316195E-3</c:v>
                </c:pt>
                <c:pt idx="532">
                  <c:v>1.5548773431460811E-4</c:v>
                </c:pt>
                <c:pt idx="533">
                  <c:v>5.8261138421402498E-4</c:v>
                </c:pt>
                <c:pt idx="534">
                  <c:v>5.7652508494761094E-4</c:v>
                </c:pt>
                <c:pt idx="535">
                  <c:v>2.8373149630137642E-4</c:v>
                </c:pt>
                <c:pt idx="536">
                  <c:v>2.7545925813488923E-5</c:v>
                </c:pt>
                <c:pt idx="537">
                  <c:v>5.3180034393873407E-4</c:v>
                </c:pt>
                <c:pt idx="538">
                  <c:v>1.5579468535763843E-4</c:v>
                </c:pt>
                <c:pt idx="539">
                  <c:v>6.2695145706997759E-5</c:v>
                </c:pt>
                <c:pt idx="540">
                  <c:v>9.8938379818466825E-4</c:v>
                </c:pt>
                <c:pt idx="541">
                  <c:v>8.3807883395457913E-4</c:v>
                </c:pt>
                <c:pt idx="542">
                  <c:v>6.6280588853852957E-4</c:v>
                </c:pt>
                <c:pt idx="543">
                  <c:v>5.7614266296653722E-4</c:v>
                </c:pt>
                <c:pt idx="544">
                  <c:v>8.1545504228923318E-4</c:v>
                </c:pt>
                <c:pt idx="545">
                  <c:v>3.4360034526872068E-4</c:v>
                </c:pt>
                <c:pt idx="546">
                  <c:v>9.7779299674005324E-4</c:v>
                </c:pt>
                <c:pt idx="547">
                  <c:v>7.1080920735586898E-4</c:v>
                </c:pt>
                <c:pt idx="548">
                  <c:v>9.3646008270247981E-4</c:v>
                </c:pt>
                <c:pt idx="549">
                  <c:v>7.0521937919680046E-4</c:v>
                </c:pt>
                <c:pt idx="550">
                  <c:v>8.4890094475092678E-4</c:v>
                </c:pt>
                <c:pt idx="551">
                  <c:v>2.1486852328617717E-4</c:v>
                </c:pt>
                <c:pt idx="552">
                  <c:v>3.6986144880839694E-4</c:v>
                </c:pt>
                <c:pt idx="553">
                  <c:v>5.6150247442559339E-4</c:v>
                </c:pt>
                <c:pt idx="554">
                  <c:v>6.2502668690776113E-4</c:v>
                </c:pt>
                <c:pt idx="555">
                  <c:v>8.4642877806414966E-4</c:v>
                </c:pt>
                <c:pt idx="556">
                  <c:v>6.5872323985108545E-4</c:v>
                </c:pt>
                <c:pt idx="557">
                  <c:v>8.7989797626597999E-4</c:v>
                </c:pt>
                <c:pt idx="558">
                  <c:v>2.8885679178683183E-4</c:v>
                </c:pt>
                <c:pt idx="559">
                  <c:v>6.1359160605817568E-4</c:v>
                </c:pt>
                <c:pt idx="560">
                  <c:v>7.9803866086597625E-4</c:v>
                </c:pt>
                <c:pt idx="561">
                  <c:v>2.9675011062095768E-4</c:v>
                </c:pt>
                <c:pt idx="562">
                  <c:v>9.0384344533694526E-4</c:v>
                </c:pt>
                <c:pt idx="563">
                  <c:v>7.9778343844791376E-4</c:v>
                </c:pt>
                <c:pt idx="564">
                  <c:v>8.7470947854585633E-5</c:v>
                </c:pt>
                <c:pt idx="565">
                  <c:v>9.2642375611722038E-4</c:v>
                </c:pt>
                <c:pt idx="566">
                  <c:v>1.8246187032799812E-4</c:v>
                </c:pt>
                <c:pt idx="567">
                  <c:v>5.5977880528330687E-4</c:v>
                </c:pt>
                <c:pt idx="568">
                  <c:v>2.5642510966863673E-3</c:v>
                </c:pt>
                <c:pt idx="569">
                  <c:v>4.2845683517518393E-3</c:v>
                </c:pt>
                <c:pt idx="570">
                  <c:v>7.7945880039250693E-3</c:v>
                </c:pt>
                <c:pt idx="571">
                  <c:v>9.775317663346066E-3</c:v>
                </c:pt>
                <c:pt idx="572">
                  <c:v>1.1968953775977351E-2</c:v>
                </c:pt>
                <c:pt idx="573">
                  <c:v>1.3555180698452645E-2</c:v>
                </c:pt>
                <c:pt idx="574">
                  <c:v>1.5300372009973069E-2</c:v>
                </c:pt>
                <c:pt idx="575">
                  <c:v>1.8041533826596397E-2</c:v>
                </c:pt>
                <c:pt idx="576">
                  <c:v>2.01756568921043E-2</c:v>
                </c:pt>
                <c:pt idx="577">
                  <c:v>2.1543564370095702E-2</c:v>
                </c:pt>
                <c:pt idx="578">
                  <c:v>2.1347641235244567E-2</c:v>
                </c:pt>
                <c:pt idx="579">
                  <c:v>2.2459107951499149E-2</c:v>
                </c:pt>
                <c:pt idx="580">
                  <c:v>2.1721406127649251E-2</c:v>
                </c:pt>
                <c:pt idx="581">
                  <c:v>2.2309630940331445E-2</c:v>
                </c:pt>
                <c:pt idx="582">
                  <c:v>2.0255070372400298E-2</c:v>
                </c:pt>
                <c:pt idx="583">
                  <c:v>1.8851082687245571E-2</c:v>
                </c:pt>
                <c:pt idx="584">
                  <c:v>1.771750619557029E-2</c:v>
                </c:pt>
                <c:pt idx="585">
                  <c:v>1.6415097289523783E-2</c:v>
                </c:pt>
                <c:pt idx="586">
                  <c:v>1.5057447432273869E-2</c:v>
                </c:pt>
                <c:pt idx="587">
                  <c:v>1.2953914787184918E-2</c:v>
                </c:pt>
                <c:pt idx="588">
                  <c:v>1.0123941763105425E-2</c:v>
                </c:pt>
                <c:pt idx="589">
                  <c:v>7.5419219661356438E-3</c:v>
                </c:pt>
                <c:pt idx="590">
                  <c:v>5.6821106035047537E-3</c:v>
                </c:pt>
                <c:pt idx="591">
                  <c:v>3.3271991410512938E-3</c:v>
                </c:pt>
                <c:pt idx="592">
                  <c:v>3.0931987857900876E-4</c:v>
                </c:pt>
                <c:pt idx="593">
                  <c:v>6.6264410501505307E-4</c:v>
                </c:pt>
                <c:pt idx="594">
                  <c:v>7.0614937515186345E-4</c:v>
                </c:pt>
                <c:pt idx="595">
                  <c:v>1.2034273752760251E-4</c:v>
                </c:pt>
                <c:pt idx="596">
                  <c:v>7.8882361122723909E-4</c:v>
                </c:pt>
                <c:pt idx="597">
                  <c:v>8.8625249838741459E-4</c:v>
                </c:pt>
                <c:pt idx="598">
                  <c:v>4.9208545123659948E-4</c:v>
                </c:pt>
                <c:pt idx="599">
                  <c:v>2.9959622758051911E-4</c:v>
                </c:pt>
                <c:pt idx="600">
                  <c:v>7.4419963718284888E-4</c:v>
                </c:pt>
                <c:pt idx="601">
                  <c:v>7.8489506323390235E-4</c:v>
                </c:pt>
                <c:pt idx="602">
                  <c:v>1.8706739362255094E-4</c:v>
                </c:pt>
                <c:pt idx="603">
                  <c:v>9.9368827180370558E-4</c:v>
                </c:pt>
                <c:pt idx="604">
                  <c:v>4.2411526386022767E-5</c:v>
                </c:pt>
                <c:pt idx="605">
                  <c:v>5.0024241762955586E-4</c:v>
                </c:pt>
                <c:pt idx="606">
                  <c:v>4.6932986166516261E-4</c:v>
                </c:pt>
                <c:pt idx="607">
                  <c:v>8.8944233351246726E-4</c:v>
                </c:pt>
                <c:pt idx="608">
                  <c:v>8.1250939394215591E-4</c:v>
                </c:pt>
                <c:pt idx="609">
                  <c:v>8.835388047571728E-4</c:v>
                </c:pt>
                <c:pt idx="610">
                  <c:v>5.8856238630975192E-4</c:v>
                </c:pt>
                <c:pt idx="611">
                  <c:v>4.4203042548474693E-4</c:v>
                </c:pt>
                <c:pt idx="612">
                  <c:v>6.6160914006205848E-4</c:v>
                </c:pt>
                <c:pt idx="613">
                  <c:v>4.5765053769300236E-4</c:v>
                </c:pt>
                <c:pt idx="614">
                  <c:v>6.830144652998823E-4</c:v>
                </c:pt>
                <c:pt idx="615">
                  <c:v>1.2965171468053654E-4</c:v>
                </c:pt>
                <c:pt idx="616">
                  <c:v>8.1721593216456552E-4</c:v>
                </c:pt>
                <c:pt idx="617">
                  <c:v>5.1276622814823391E-5</c:v>
                </c:pt>
                <c:pt idx="618">
                  <c:v>2.3675281029589894E-4</c:v>
                </c:pt>
                <c:pt idx="619">
                  <c:v>6.0462255671572872E-4</c:v>
                </c:pt>
                <c:pt idx="620">
                  <c:v>6.1389092508335006E-4</c:v>
                </c:pt>
                <c:pt idx="621">
                  <c:v>2.8248166161533387E-4</c:v>
                </c:pt>
                <c:pt idx="622">
                  <c:v>6.3296421574001566E-4</c:v>
                </c:pt>
                <c:pt idx="623">
                  <c:v>5.616323076139037E-4</c:v>
                </c:pt>
                <c:pt idx="624">
                  <c:v>5.6722461393339085E-4</c:v>
                </c:pt>
                <c:pt idx="625">
                  <c:v>3.7776579992113217E-4</c:v>
                </c:pt>
                <c:pt idx="626">
                  <c:v>7.0112533778411441E-4</c:v>
                </c:pt>
                <c:pt idx="627">
                  <c:v>6.8324289881002383E-4</c:v>
                </c:pt>
                <c:pt idx="628">
                  <c:v>9.3770666363259512E-4</c:v>
                </c:pt>
                <c:pt idx="629">
                  <c:v>1.1888982643718277E-3</c:v>
                </c:pt>
                <c:pt idx="630">
                  <c:v>3.0381773010437476E-3</c:v>
                </c:pt>
                <c:pt idx="631">
                  <c:v>4.5698251453173263E-3</c:v>
                </c:pt>
                <c:pt idx="632">
                  <c:v>7.7341583453325634E-3</c:v>
                </c:pt>
                <c:pt idx="633">
                  <c:v>9.3090156694921409E-3</c:v>
                </c:pt>
                <c:pt idx="634">
                  <c:v>1.1995102545411043E-2</c:v>
                </c:pt>
                <c:pt idx="635">
                  <c:v>1.4156007930203945E-2</c:v>
                </c:pt>
                <c:pt idx="636">
                  <c:v>1.5546111840801546E-2</c:v>
                </c:pt>
                <c:pt idx="637">
                  <c:v>1.7875413376184358E-2</c:v>
                </c:pt>
                <c:pt idx="638">
                  <c:v>1.9013609374173866E-2</c:v>
                </c:pt>
                <c:pt idx="639">
                  <c:v>1.9850483702648161E-2</c:v>
                </c:pt>
                <c:pt idx="640">
                  <c:v>1.9554546012250741E-2</c:v>
                </c:pt>
                <c:pt idx="641">
                  <c:v>2.041374308029522E-2</c:v>
                </c:pt>
                <c:pt idx="642">
                  <c:v>1.9986112092202482E-2</c:v>
                </c:pt>
                <c:pt idx="643">
                  <c:v>1.8690166169214709E-2</c:v>
                </c:pt>
                <c:pt idx="644">
                  <c:v>1.8217476061535915E-2</c:v>
                </c:pt>
                <c:pt idx="645">
                  <c:v>1.67179583055201E-2</c:v>
                </c:pt>
                <c:pt idx="646">
                  <c:v>1.4454711996893001E-2</c:v>
                </c:pt>
                <c:pt idx="647">
                  <c:v>1.320999766137994E-2</c:v>
                </c:pt>
                <c:pt idx="648">
                  <c:v>9.8194775130648042E-3</c:v>
                </c:pt>
                <c:pt idx="649">
                  <c:v>7.1014125280541938E-3</c:v>
                </c:pt>
                <c:pt idx="650">
                  <c:v>6.3182104510381082E-3</c:v>
                </c:pt>
                <c:pt idx="651">
                  <c:v>2.8574824314457469E-3</c:v>
                </c:pt>
                <c:pt idx="652">
                  <c:v>3.1519655265835702E-4</c:v>
                </c:pt>
                <c:pt idx="653">
                  <c:v>4.8215258977154103E-4</c:v>
                </c:pt>
                <c:pt idx="654">
                  <c:v>2.8907364562221724E-4</c:v>
                </c:pt>
                <c:pt idx="655">
                  <c:v>2.9854902133158673E-4</c:v>
                </c:pt>
                <c:pt idx="656">
                  <c:v>3.7831664647809953E-4</c:v>
                </c:pt>
                <c:pt idx="657">
                  <c:v>6.557801062928311E-4</c:v>
                </c:pt>
                <c:pt idx="658">
                  <c:v>9.6910478148763365E-4</c:v>
                </c:pt>
                <c:pt idx="659">
                  <c:v>4.8905481318285043E-4</c:v>
                </c:pt>
                <c:pt idx="660">
                  <c:v>2.2145628419855355E-4</c:v>
                </c:pt>
                <c:pt idx="661">
                  <c:v>6.2583078617512746E-4</c:v>
                </c:pt>
                <c:pt idx="662">
                  <c:v>6.0425897305185848E-4</c:v>
                </c:pt>
                <c:pt idx="663">
                  <c:v>3.9088942484637645E-4</c:v>
                </c:pt>
                <c:pt idx="664">
                  <c:v>3.1088506550139755E-4</c:v>
                </c:pt>
                <c:pt idx="665">
                  <c:v>3.9659470920792877E-4</c:v>
                </c:pt>
                <c:pt idx="666">
                  <c:v>3.2635874977047553E-4</c:v>
                </c:pt>
                <c:pt idx="667">
                  <c:v>7.3842001721658368E-5</c:v>
                </c:pt>
                <c:pt idx="668">
                  <c:v>9.2305089418709852E-4</c:v>
                </c:pt>
                <c:pt idx="669">
                  <c:v>1.9469541122697944E-4</c:v>
                </c:pt>
                <c:pt idx="670">
                  <c:v>2.3674685690530463E-4</c:v>
                </c:pt>
                <c:pt idx="671">
                  <c:v>1.1365045590872304E-4</c:v>
                </c:pt>
                <c:pt idx="672">
                  <c:v>3.9730682411064864E-4</c:v>
                </c:pt>
                <c:pt idx="673">
                  <c:v>8.4875351649509609E-4</c:v>
                </c:pt>
                <c:pt idx="674">
                  <c:v>7.8788692299102769E-4</c:v>
                </c:pt>
                <c:pt idx="675">
                  <c:v>1.1990128422218232E-4</c:v>
                </c:pt>
                <c:pt idx="676">
                  <c:v>7.2976551709048225E-4</c:v>
                </c:pt>
                <c:pt idx="677">
                  <c:v>3.5633319085131291E-4</c:v>
                </c:pt>
                <c:pt idx="678">
                  <c:v>5.0447167299708367E-4</c:v>
                </c:pt>
                <c:pt idx="679">
                  <c:v>6.5997315670331968E-5</c:v>
                </c:pt>
                <c:pt idx="680">
                  <c:v>8.6056375898285471E-4</c:v>
                </c:pt>
                <c:pt idx="681">
                  <c:v>2.0318274442649912E-4</c:v>
                </c:pt>
                <c:pt idx="682">
                  <c:v>7.093662043260241E-4</c:v>
                </c:pt>
                <c:pt idx="683">
                  <c:v>9.1096710178604795E-4</c:v>
                </c:pt>
                <c:pt idx="684">
                  <c:v>7.613014762813873E-4</c:v>
                </c:pt>
                <c:pt idx="685">
                  <c:v>8.8931478156692608E-4</c:v>
                </c:pt>
                <c:pt idx="686">
                  <c:v>6.1143832727967467E-4</c:v>
                </c:pt>
                <c:pt idx="687">
                  <c:v>2.4188645342064743E-4</c:v>
                </c:pt>
                <c:pt idx="688">
                  <c:v>4.9932670185454796E-5</c:v>
                </c:pt>
                <c:pt idx="689">
                  <c:v>6.0329536596861208E-4</c:v>
                </c:pt>
                <c:pt idx="690">
                  <c:v>4.2264607222211055E-4</c:v>
                </c:pt>
                <c:pt idx="691">
                  <c:v>2.5809912831403217E-4</c:v>
                </c:pt>
                <c:pt idx="692">
                  <c:v>4.3371071912495516E-3</c:v>
                </c:pt>
                <c:pt idx="693">
                  <c:v>6.5320987438377016E-3</c:v>
                </c:pt>
                <c:pt idx="694">
                  <c:v>8.4046596506808079E-3</c:v>
                </c:pt>
                <c:pt idx="695">
                  <c:v>9.5698320259332489E-3</c:v>
                </c:pt>
                <c:pt idx="696">
                  <c:v>1.3202248413913424E-2</c:v>
                </c:pt>
                <c:pt idx="697">
                  <c:v>1.4772789943529225E-2</c:v>
                </c:pt>
                <c:pt idx="698">
                  <c:v>1.6425244260016323E-2</c:v>
                </c:pt>
                <c:pt idx="699">
                  <c:v>1.7433238606413218E-2</c:v>
                </c:pt>
                <c:pt idx="700">
                  <c:v>1.7243564022129627E-2</c:v>
                </c:pt>
                <c:pt idx="701">
                  <c:v>1.8289128898004128E-2</c:v>
                </c:pt>
                <c:pt idx="702">
                  <c:v>1.7788119065106054E-2</c:v>
                </c:pt>
                <c:pt idx="703">
                  <c:v>1.8257894487974036E-2</c:v>
                </c:pt>
                <c:pt idx="704">
                  <c:v>1.628323001033136E-2</c:v>
                </c:pt>
                <c:pt idx="705">
                  <c:v>1.5915695204199574E-2</c:v>
                </c:pt>
                <c:pt idx="706">
                  <c:v>1.4951772285488045E-2</c:v>
                </c:pt>
                <c:pt idx="707">
                  <c:v>1.2697767011845404E-2</c:v>
                </c:pt>
                <c:pt idx="708">
                  <c:v>9.8026885666418987E-3</c:v>
                </c:pt>
                <c:pt idx="709">
                  <c:v>8.6001880996364258E-3</c:v>
                </c:pt>
                <c:pt idx="710">
                  <c:v>5.2360755556547295E-3</c:v>
                </c:pt>
                <c:pt idx="711">
                  <c:v>3.8391725268733315E-3</c:v>
                </c:pt>
                <c:pt idx="712">
                  <c:v>4.9202470562243882E-4</c:v>
                </c:pt>
                <c:pt idx="713">
                  <c:v>5.5641886961010553E-4</c:v>
                </c:pt>
                <c:pt idx="714">
                  <c:v>7.0550364278560091E-4</c:v>
                </c:pt>
                <c:pt idx="715">
                  <c:v>3.5767182074680022E-4</c:v>
                </c:pt>
                <c:pt idx="716">
                  <c:v>1.7414088047342527E-4</c:v>
                </c:pt>
                <c:pt idx="717">
                  <c:v>9.846904404343243E-4</c:v>
                </c:pt>
                <c:pt idx="718">
                  <c:v>4.928573026203953E-4</c:v>
                </c:pt>
                <c:pt idx="719">
                  <c:v>5.7684722157581988E-4</c:v>
                </c:pt>
                <c:pt idx="720">
                  <c:v>1.2827808193733906E-4</c:v>
                </c:pt>
                <c:pt idx="721">
                  <c:v>5.9278257445116375E-4</c:v>
                </c:pt>
                <c:pt idx="722">
                  <c:v>5.6799420522007288E-5</c:v>
                </c:pt>
                <c:pt idx="723">
                  <c:v>6.0915196584610074E-4</c:v>
                </c:pt>
                <c:pt idx="724">
                  <c:v>6.6258132446197452E-4</c:v>
                </c:pt>
                <c:pt idx="725">
                  <c:v>5.4440441161378685E-4</c:v>
                </c:pt>
                <c:pt idx="726">
                  <c:v>7.8306582210917286E-5</c:v>
                </c:pt>
                <c:pt idx="727">
                  <c:v>9.2171153917950836E-5</c:v>
                </c:pt>
                <c:pt idx="728">
                  <c:v>8.4546862381831519E-4</c:v>
                </c:pt>
                <c:pt idx="729">
                  <c:v>1.1349474124862984E-5</c:v>
                </c:pt>
                <c:pt idx="730">
                  <c:v>1.9158308170340635E-4</c:v>
                </c:pt>
                <c:pt idx="731">
                  <c:v>6.3072319836555719E-4</c:v>
                </c:pt>
                <c:pt idx="732">
                  <c:v>9.5806972160293277E-5</c:v>
                </c:pt>
                <c:pt idx="733">
                  <c:v>2.0334308447004381E-4</c:v>
                </c:pt>
                <c:pt idx="734">
                  <c:v>7.7125303243558293E-4</c:v>
                </c:pt>
                <c:pt idx="735">
                  <c:v>4.1171448566776537E-4</c:v>
                </c:pt>
                <c:pt idx="736">
                  <c:v>2.3422052943310236E-4</c:v>
                </c:pt>
                <c:pt idx="737">
                  <c:v>2.0738727272535723E-4</c:v>
                </c:pt>
                <c:pt idx="738">
                  <c:v>2.3792563615990936E-4</c:v>
                </c:pt>
                <c:pt idx="739">
                  <c:v>9.8054637720587862E-4</c:v>
                </c:pt>
                <c:pt idx="740">
                  <c:v>7.6294720756744829E-4</c:v>
                </c:pt>
                <c:pt idx="741">
                  <c:v>7.1167263313729303E-4</c:v>
                </c:pt>
                <c:pt idx="742">
                  <c:v>9.9962278760962501E-4</c:v>
                </c:pt>
                <c:pt idx="743">
                  <c:v>7.6010145965734171E-4</c:v>
                </c:pt>
                <c:pt idx="744">
                  <c:v>1.3046356150479355E-4</c:v>
                </c:pt>
                <c:pt idx="745">
                  <c:v>3.9245688804086855E-4</c:v>
                </c:pt>
                <c:pt idx="746">
                  <c:v>4.4301878737480174E-4</c:v>
                </c:pt>
                <c:pt idx="747">
                  <c:v>4.1326765464520462E-4</c:v>
                </c:pt>
                <c:pt idx="748">
                  <c:v>7.7010154337083252E-4</c:v>
                </c:pt>
                <c:pt idx="749">
                  <c:v>9.086896678916251E-4</c:v>
                </c:pt>
                <c:pt idx="750">
                  <c:v>4.9523340643201021E-4</c:v>
                </c:pt>
                <c:pt idx="751">
                  <c:v>2.1633411565693731E-4</c:v>
                </c:pt>
                <c:pt idx="752">
                  <c:v>3.7245769575083821E-4</c:v>
                </c:pt>
                <c:pt idx="753">
                  <c:v>1.3341513023100023E-3</c:v>
                </c:pt>
                <c:pt idx="754">
                  <c:v>3.3271515138901166E-3</c:v>
                </c:pt>
                <c:pt idx="755">
                  <c:v>6.3759231190936953E-3</c:v>
                </c:pt>
                <c:pt idx="756">
                  <c:v>7.9658880765580333E-3</c:v>
                </c:pt>
                <c:pt idx="757">
                  <c:v>1.0445584839898308E-2</c:v>
                </c:pt>
                <c:pt idx="758">
                  <c:v>1.1717509651544762E-2</c:v>
                </c:pt>
                <c:pt idx="759">
                  <c:v>1.2703281161280132E-2</c:v>
                </c:pt>
                <c:pt idx="760">
                  <c:v>1.3856074599363152E-2</c:v>
                </c:pt>
                <c:pt idx="761">
                  <c:v>1.4899888775861073E-2</c:v>
                </c:pt>
                <c:pt idx="762">
                  <c:v>1.6034418475004145E-2</c:v>
                </c:pt>
                <c:pt idx="763">
                  <c:v>1.5875376417121861E-2</c:v>
                </c:pt>
                <c:pt idx="764">
                  <c:v>1.5198333822418541E-2</c:v>
                </c:pt>
                <c:pt idx="765">
                  <c:v>1.383266743727128E-2</c:v>
                </c:pt>
                <c:pt idx="766">
                  <c:v>1.4252699166544496E-2</c:v>
                </c:pt>
                <c:pt idx="767">
                  <c:v>1.294134801108306E-2</c:v>
                </c:pt>
                <c:pt idx="768">
                  <c:v>1.0811235631961943E-2</c:v>
                </c:pt>
                <c:pt idx="769">
                  <c:v>8.8800071117461545E-3</c:v>
                </c:pt>
                <c:pt idx="770">
                  <c:v>5.6755128865357517E-3</c:v>
                </c:pt>
                <c:pt idx="771">
                  <c:v>4.6155898726916462E-3</c:v>
                </c:pt>
                <c:pt idx="772">
                  <c:v>1.8882688509361527E-3</c:v>
                </c:pt>
                <c:pt idx="773">
                  <c:v>4.99050470502815E-4</c:v>
                </c:pt>
                <c:pt idx="774">
                  <c:v>4.1934785811148799E-4</c:v>
                </c:pt>
                <c:pt idx="775">
                  <c:v>1.8490209897837058E-4</c:v>
                </c:pt>
                <c:pt idx="776">
                  <c:v>9.8167849540980014E-4</c:v>
                </c:pt>
                <c:pt idx="777">
                  <c:v>3.8500807134741159E-4</c:v>
                </c:pt>
                <c:pt idx="778">
                  <c:v>9.7263739971454927E-4</c:v>
                </c:pt>
                <c:pt idx="779">
                  <c:v>2.5109934450310168E-4</c:v>
                </c:pt>
                <c:pt idx="780">
                  <c:v>6.346857462733714E-4</c:v>
                </c:pt>
                <c:pt idx="781">
                  <c:v>3.9982771664329083E-4</c:v>
                </c:pt>
                <c:pt idx="782">
                  <c:v>5.4984041936058511E-4</c:v>
                </c:pt>
                <c:pt idx="783">
                  <c:v>8.198427099883345E-4</c:v>
                </c:pt>
                <c:pt idx="784">
                  <c:v>4.0144781814906432E-4</c:v>
                </c:pt>
                <c:pt idx="785">
                  <c:v>5.9434511994432013E-4</c:v>
                </c:pt>
                <c:pt idx="786">
                  <c:v>3.0666199801768555E-5</c:v>
                </c:pt>
                <c:pt idx="787">
                  <c:v>5.8220364923749612E-4</c:v>
                </c:pt>
                <c:pt idx="788">
                  <c:v>1.5389831612699738E-4</c:v>
                </c:pt>
                <c:pt idx="789">
                  <c:v>6.8577955569500669E-4</c:v>
                </c:pt>
                <c:pt idx="790">
                  <c:v>9.1831557012644535E-4</c:v>
                </c:pt>
                <c:pt idx="791">
                  <c:v>2.7486835081264765E-4</c:v>
                </c:pt>
                <c:pt idx="792">
                  <c:v>9.1558499105209867E-4</c:v>
                </c:pt>
                <c:pt idx="793">
                  <c:v>1.9386737974418377E-6</c:v>
                </c:pt>
                <c:pt idx="794">
                  <c:v>8.7943941470171067E-4</c:v>
                </c:pt>
                <c:pt idx="795">
                  <c:v>6.0922136438151104E-4</c:v>
                </c:pt>
                <c:pt idx="796">
                  <c:v>2.6066140870457231E-5</c:v>
                </c:pt>
                <c:pt idx="797">
                  <c:v>4.3547907836098096E-4</c:v>
                </c:pt>
                <c:pt idx="798">
                  <c:v>9.7580521149673262E-4</c:v>
                </c:pt>
                <c:pt idx="799">
                  <c:v>5.5920188292123878E-4</c:v>
                </c:pt>
                <c:pt idx="800">
                  <c:v>8.953881248861573E-4</c:v>
                </c:pt>
                <c:pt idx="801">
                  <c:v>5.9640597914370475E-4</c:v>
                </c:pt>
                <c:pt idx="802">
                  <c:v>7.9033765106787442E-4</c:v>
                </c:pt>
                <c:pt idx="803">
                  <c:v>5.5606829508670166E-4</c:v>
                </c:pt>
                <c:pt idx="804">
                  <c:v>1.902107976701047E-4</c:v>
                </c:pt>
                <c:pt idx="805">
                  <c:v>9.9268002055246849E-4</c:v>
                </c:pt>
                <c:pt idx="806">
                  <c:v>7.7178869711592892E-4</c:v>
                </c:pt>
                <c:pt idx="807">
                  <c:v>1.4216149809162507E-4</c:v>
                </c:pt>
                <c:pt idx="808">
                  <c:v>5.615343354490838E-4</c:v>
                </c:pt>
                <c:pt idx="809">
                  <c:v>4.8326122244720179E-4</c:v>
                </c:pt>
                <c:pt idx="810">
                  <c:v>4.1954705367108145E-4</c:v>
                </c:pt>
                <c:pt idx="811">
                  <c:v>9.29138114662984E-4</c:v>
                </c:pt>
                <c:pt idx="812">
                  <c:v>1.2172782197377254E-4</c:v>
                </c:pt>
                <c:pt idx="813">
                  <c:v>4.3000072880309582E-4</c:v>
                </c:pt>
                <c:pt idx="814">
                  <c:v>9.5434517246224381E-4</c:v>
                </c:pt>
                <c:pt idx="815">
                  <c:v>1.8731105915652875E-3</c:v>
                </c:pt>
                <c:pt idx="816">
                  <c:v>3.9765116187838075E-3</c:v>
                </c:pt>
                <c:pt idx="817">
                  <c:v>7.1980283999328694E-3</c:v>
                </c:pt>
                <c:pt idx="818">
                  <c:v>9.1531835619445348E-3</c:v>
                </c:pt>
                <c:pt idx="819">
                  <c:v>1.0617274337132821E-2</c:v>
                </c:pt>
                <c:pt idx="820">
                  <c:v>1.2506712811654335E-2</c:v>
                </c:pt>
                <c:pt idx="821">
                  <c:v>1.3613823324672864E-2</c:v>
                </c:pt>
                <c:pt idx="822">
                  <c:v>1.3149441256051391E-2</c:v>
                </c:pt>
                <c:pt idx="823">
                  <c:v>1.4640486436676045E-2</c:v>
                </c:pt>
                <c:pt idx="824">
                  <c:v>1.4606153580771374E-2</c:v>
                </c:pt>
                <c:pt idx="825">
                  <c:v>1.2710027283814431E-2</c:v>
                </c:pt>
                <c:pt idx="826">
                  <c:v>1.1676007204775306E-2</c:v>
                </c:pt>
                <c:pt idx="827">
                  <c:v>1.2329617620668389E-2</c:v>
                </c:pt>
                <c:pt idx="828">
                  <c:v>9.2260400090942683E-3</c:v>
                </c:pt>
                <c:pt idx="829">
                  <c:v>8.6278089372820201E-3</c:v>
                </c:pt>
                <c:pt idx="830">
                  <c:v>6.797021785767611E-3</c:v>
                </c:pt>
                <c:pt idx="831">
                  <c:v>4.5373483327720114E-3</c:v>
                </c:pt>
                <c:pt idx="832">
                  <c:v>1.0979927645510647E-3</c:v>
                </c:pt>
                <c:pt idx="833">
                  <c:v>6.9293474655688519E-4</c:v>
                </c:pt>
                <c:pt idx="834">
                  <c:v>9.4421174200093479E-4</c:v>
                </c:pt>
                <c:pt idx="835">
                  <c:v>7.1401436502211996E-4</c:v>
                </c:pt>
                <c:pt idx="836">
                  <c:v>2.7912947562929894E-4</c:v>
                </c:pt>
                <c:pt idx="837">
                  <c:v>8.0539156410796599E-4</c:v>
                </c:pt>
                <c:pt idx="838">
                  <c:v>6.9855742289128412E-5</c:v>
                </c:pt>
                <c:pt idx="839">
                  <c:v>5.3279634998398275E-4</c:v>
                </c:pt>
                <c:pt idx="840">
                  <c:v>9.1344158505603647E-4</c:v>
                </c:pt>
                <c:pt idx="841">
                  <c:v>5.8786137360042389E-4</c:v>
                </c:pt>
                <c:pt idx="842">
                  <c:v>7.3446496387241233E-4</c:v>
                </c:pt>
                <c:pt idx="843">
                  <c:v>3.4121408898180408E-4</c:v>
                </c:pt>
                <c:pt idx="844">
                  <c:v>9.9759961909864393E-4</c:v>
                </c:pt>
                <c:pt idx="845">
                  <c:v>9.5249130264215003E-4</c:v>
                </c:pt>
                <c:pt idx="846">
                  <c:v>6.656190629088191E-4</c:v>
                </c:pt>
                <c:pt idx="847">
                  <c:v>3.4443630574275392E-4</c:v>
                </c:pt>
                <c:pt idx="848">
                  <c:v>6.4937836792052308E-4</c:v>
                </c:pt>
                <c:pt idx="849">
                  <c:v>7.8327919324209128E-4</c:v>
                </c:pt>
                <c:pt idx="850">
                  <c:v>5.174039593640481E-4</c:v>
                </c:pt>
                <c:pt idx="851">
                  <c:v>2.46453794748606E-4</c:v>
                </c:pt>
                <c:pt idx="852">
                  <c:v>5.8324908542073406E-4</c:v>
                </c:pt>
                <c:pt idx="853">
                  <c:v>6.1320402842619446E-4</c:v>
                </c:pt>
                <c:pt idx="854">
                  <c:v>3.4515040896231498E-4</c:v>
                </c:pt>
                <c:pt idx="855">
                  <c:v>6.8972283581005564E-4</c:v>
                </c:pt>
                <c:pt idx="856">
                  <c:v>5.6138319053745532E-4</c:v>
                </c:pt>
                <c:pt idx="857">
                  <c:v>3.3148969727406777E-4</c:v>
                </c:pt>
                <c:pt idx="858">
                  <c:v>2.1689737434944919E-4</c:v>
                </c:pt>
                <c:pt idx="859">
                  <c:v>8.0790462546549908E-4</c:v>
                </c:pt>
                <c:pt idx="860">
                  <c:v>6.19550875790198E-5</c:v>
                </c:pt>
                <c:pt idx="861">
                  <c:v>4.6081544725833724E-4</c:v>
                </c:pt>
                <c:pt idx="862">
                  <c:v>8.6497965701378874E-4</c:v>
                </c:pt>
                <c:pt idx="863">
                  <c:v>5.3750940673249483E-4</c:v>
                </c:pt>
                <c:pt idx="864">
                  <c:v>8.6563068558872895E-4</c:v>
                </c:pt>
                <c:pt idx="865">
                  <c:v>8.4050765131215362E-4</c:v>
                </c:pt>
                <c:pt idx="866">
                  <c:v>2.2387650580739981E-4</c:v>
                </c:pt>
                <c:pt idx="867">
                  <c:v>4.5012943181889061E-4</c:v>
                </c:pt>
                <c:pt idx="868">
                  <c:v>6.9419624930334092E-5</c:v>
                </c:pt>
                <c:pt idx="869">
                  <c:v>2.4920863678193155E-4</c:v>
                </c:pt>
                <c:pt idx="870">
                  <c:v>9.5964397830701221E-5</c:v>
                </c:pt>
                <c:pt idx="871">
                  <c:v>6.3996931698110889E-4</c:v>
                </c:pt>
                <c:pt idx="872">
                  <c:v>3.9146154568984857E-5</c:v>
                </c:pt>
                <c:pt idx="873">
                  <c:v>2.6189815564758954E-4</c:v>
                </c:pt>
                <c:pt idx="874">
                  <c:v>7.1265551047217557E-4</c:v>
                </c:pt>
                <c:pt idx="875">
                  <c:v>1.2730899313835136E-4</c:v>
                </c:pt>
                <c:pt idx="876">
                  <c:v>9.1748952271124176E-4</c:v>
                </c:pt>
                <c:pt idx="877">
                  <c:v>2.5427033947388674E-3</c:v>
                </c:pt>
                <c:pt idx="878">
                  <c:v>5.1577407505038969E-3</c:v>
                </c:pt>
                <c:pt idx="879">
                  <c:v>7.0827525599920426E-3</c:v>
                </c:pt>
                <c:pt idx="880">
                  <c:v>8.2344986121016244E-3</c:v>
                </c:pt>
                <c:pt idx="881">
                  <c:v>9.1086902343055064E-3</c:v>
                </c:pt>
                <c:pt idx="882">
                  <c:v>1.1405289456161075E-2</c:v>
                </c:pt>
                <c:pt idx="883">
                  <c:v>1.044852783968624E-2</c:v>
                </c:pt>
                <c:pt idx="884">
                  <c:v>1.2514855988009438E-2</c:v>
                </c:pt>
                <c:pt idx="885">
                  <c:v>1.2330132261915485E-2</c:v>
                </c:pt>
                <c:pt idx="886">
                  <c:v>1.0478372191728079E-2</c:v>
                </c:pt>
                <c:pt idx="887">
                  <c:v>1.0962845371512887E-2</c:v>
                </c:pt>
                <c:pt idx="888">
                  <c:v>9.8116733916906954E-3</c:v>
                </c:pt>
                <c:pt idx="889">
                  <c:v>8.6532113235855725E-3</c:v>
                </c:pt>
                <c:pt idx="890">
                  <c:v>6.9252712912242081E-3</c:v>
                </c:pt>
                <c:pt idx="891">
                  <c:v>3.6365782090783602E-3</c:v>
                </c:pt>
                <c:pt idx="892">
                  <c:v>1.7422209874019029E-3</c:v>
                </c:pt>
                <c:pt idx="893">
                  <c:v>9.6992949434412869E-4</c:v>
                </c:pt>
                <c:pt idx="894">
                  <c:v>6.3882585598219917E-4</c:v>
                </c:pt>
                <c:pt idx="895">
                  <c:v>7.8176219797382632E-4</c:v>
                </c:pt>
                <c:pt idx="896">
                  <c:v>4.287020619085977E-4</c:v>
                </c:pt>
                <c:pt idx="897">
                  <c:v>5.5313682339969876E-4</c:v>
                </c:pt>
                <c:pt idx="898">
                  <c:v>6.210171704741068E-4</c:v>
                </c:pt>
                <c:pt idx="899">
                  <c:v>6.8565897065881571E-4</c:v>
                </c:pt>
                <c:pt idx="900">
                  <c:v>9.5401181512701997E-4</c:v>
                </c:pt>
                <c:pt idx="901">
                  <c:v>2.3698256231718769E-4</c:v>
                </c:pt>
                <c:pt idx="902">
                  <c:v>4.7366268111316708E-4</c:v>
                </c:pt>
                <c:pt idx="903">
                  <c:v>3.8620726811812575E-4</c:v>
                </c:pt>
                <c:pt idx="904">
                  <c:v>5.3328927641004876E-4</c:v>
                </c:pt>
                <c:pt idx="905">
                  <c:v>7.9493682691199688E-4</c:v>
                </c:pt>
                <c:pt idx="906">
                  <c:v>8.8558530606492735E-4</c:v>
                </c:pt>
                <c:pt idx="907">
                  <c:v>1.3167648258126976E-4</c:v>
                </c:pt>
                <c:pt idx="908">
                  <c:v>7.6279796775166673E-4</c:v>
                </c:pt>
                <c:pt idx="909">
                  <c:v>7.059545876602106E-4</c:v>
                </c:pt>
                <c:pt idx="910">
                  <c:v>5.9853433016109688E-4</c:v>
                </c:pt>
                <c:pt idx="911">
                  <c:v>5.857301296383624E-6</c:v>
                </c:pt>
                <c:pt idx="912">
                  <c:v>9.6546994123362359E-5</c:v>
                </c:pt>
                <c:pt idx="913">
                  <c:v>1.1018427598902042E-4</c:v>
                </c:pt>
                <c:pt idx="914">
                  <c:v>2.7531386221146381E-5</c:v>
                </c:pt>
                <c:pt idx="915">
                  <c:v>6.3060677003642126E-4</c:v>
                </c:pt>
                <c:pt idx="916">
                  <c:v>2.7620842060134364E-4</c:v>
                </c:pt>
                <c:pt idx="917">
                  <c:v>7.8966924688003313E-4</c:v>
                </c:pt>
                <c:pt idx="918">
                  <c:v>6.9997734799849922E-4</c:v>
                </c:pt>
                <c:pt idx="919">
                  <c:v>8.640929691576606E-4</c:v>
                </c:pt>
                <c:pt idx="920">
                  <c:v>5.701897950437714E-4</c:v>
                </c:pt>
                <c:pt idx="921">
                  <c:v>7.7823670760995633E-5</c:v>
                </c:pt>
                <c:pt idx="922">
                  <c:v>9.8383047651501147E-4</c:v>
                </c:pt>
                <c:pt idx="923">
                  <c:v>9.0627843338092159E-4</c:v>
                </c:pt>
                <c:pt idx="924">
                  <c:v>5.8754175821471054E-4</c:v>
                </c:pt>
                <c:pt idx="925">
                  <c:v>6.7162074340777192E-4</c:v>
                </c:pt>
                <c:pt idx="926">
                  <c:v>4.70252827898765E-4</c:v>
                </c:pt>
                <c:pt idx="927">
                  <c:v>9.1275497721818874E-5</c:v>
                </c:pt>
                <c:pt idx="928">
                  <c:v>5.9332932309837203E-4</c:v>
                </c:pt>
                <c:pt idx="929">
                  <c:v>2.1071232482258408E-4</c:v>
                </c:pt>
                <c:pt idx="930">
                  <c:v>1.4689076049890563E-4</c:v>
                </c:pt>
                <c:pt idx="931">
                  <c:v>1.2053751878240427E-4</c:v>
                </c:pt>
                <c:pt idx="932">
                  <c:v>1.6460310799515737E-4</c:v>
                </c:pt>
                <c:pt idx="933">
                  <c:v>5.4218123705455673E-4</c:v>
                </c:pt>
                <c:pt idx="934">
                  <c:v>1.5192147925574946E-4</c:v>
                </c:pt>
                <c:pt idx="935">
                  <c:v>8.4675789713567636E-4</c:v>
                </c:pt>
                <c:pt idx="936">
                  <c:v>5.0915247179969471E-4</c:v>
                </c:pt>
                <c:pt idx="937">
                  <c:v>7.7070656464308231E-4</c:v>
                </c:pt>
                <c:pt idx="938">
                  <c:v>9.7499807559955681E-4</c:v>
                </c:pt>
                <c:pt idx="939">
                  <c:v>2.8728559104948927E-3</c:v>
                </c:pt>
                <c:pt idx="940">
                  <c:v>5.0199943636266434E-3</c:v>
                </c:pt>
                <c:pt idx="941">
                  <c:v>6.3283177064812771E-3</c:v>
                </c:pt>
                <c:pt idx="942">
                  <c:v>7.6728170937053093E-3</c:v>
                </c:pt>
                <c:pt idx="943">
                  <c:v>9.1734519146808493E-3</c:v>
                </c:pt>
                <c:pt idx="944">
                  <c:v>1.0313593045603147E-2</c:v>
                </c:pt>
                <c:pt idx="945">
                  <c:v>1.0323627277647801E-2</c:v>
                </c:pt>
                <c:pt idx="946">
                  <c:v>1.0218020357475047E-2</c:v>
                </c:pt>
                <c:pt idx="947">
                  <c:v>9.3491466980569742E-3</c:v>
                </c:pt>
                <c:pt idx="948">
                  <c:v>9.5577144312405053E-3</c:v>
                </c:pt>
                <c:pt idx="949">
                  <c:v>6.9594567794225033E-3</c:v>
                </c:pt>
                <c:pt idx="950">
                  <c:v>6.1935568007727582E-3</c:v>
                </c:pt>
                <c:pt idx="951">
                  <c:v>4.851235116589081E-3</c:v>
                </c:pt>
                <c:pt idx="952">
                  <c:v>1.3019535812303208E-3</c:v>
                </c:pt>
                <c:pt idx="953">
                  <c:v>7.4577054722130677E-4</c:v>
                </c:pt>
                <c:pt idx="954">
                  <c:v>5.1001693720408539E-5</c:v>
                </c:pt>
                <c:pt idx="955">
                  <c:v>1.6047880572455945E-4</c:v>
                </c:pt>
                <c:pt idx="956">
                  <c:v>7.6251628206126484E-4</c:v>
                </c:pt>
                <c:pt idx="957">
                  <c:v>9.2809897641482543E-4</c:v>
                </c:pt>
                <c:pt idx="958">
                  <c:v>3.892364904054819E-4</c:v>
                </c:pt>
                <c:pt idx="959">
                  <c:v>6.6502898620971265E-4</c:v>
                </c:pt>
                <c:pt idx="960">
                  <c:v>2.6010675178706334E-4</c:v>
                </c:pt>
                <c:pt idx="961">
                  <c:v>7.6407324019673532E-4</c:v>
                </c:pt>
                <c:pt idx="962">
                  <c:v>1.0712819076825577E-4</c:v>
                </c:pt>
                <c:pt idx="963">
                  <c:v>7.9186045759066981E-4</c:v>
                </c:pt>
                <c:pt idx="964">
                  <c:v>8.908885133343498E-4</c:v>
                </c:pt>
                <c:pt idx="965">
                  <c:v>7.2549474065323257E-4</c:v>
                </c:pt>
                <c:pt idx="966">
                  <c:v>5.5214416003658518E-4</c:v>
                </c:pt>
                <c:pt idx="967">
                  <c:v>2.4800336868097443E-4</c:v>
                </c:pt>
                <c:pt idx="968">
                  <c:v>5.4706843742773276E-4</c:v>
                </c:pt>
                <c:pt idx="969">
                  <c:v>7.4862800664454818E-4</c:v>
                </c:pt>
                <c:pt idx="970">
                  <c:v>5.3688678178641965E-4</c:v>
                </c:pt>
                <c:pt idx="971">
                  <c:v>5.5588977143428608E-4</c:v>
                </c:pt>
                <c:pt idx="972">
                  <c:v>8.2601817193641517E-4</c:v>
                </c:pt>
                <c:pt idx="973">
                  <c:v>8.0360481708412852E-4</c:v>
                </c:pt>
                <c:pt idx="974">
                  <c:v>8.8745739623868989E-4</c:v>
                </c:pt>
                <c:pt idx="975">
                  <c:v>6.052537368341327E-4</c:v>
                </c:pt>
                <c:pt idx="976">
                  <c:v>4.6683888856683986E-4</c:v>
                </c:pt>
                <c:pt idx="977">
                  <c:v>1.1298638706255028E-4</c:v>
                </c:pt>
                <c:pt idx="978">
                  <c:v>2.025464436324054E-5</c:v>
                </c:pt>
                <c:pt idx="979">
                  <c:v>1.5576962675400985E-6</c:v>
                </c:pt>
                <c:pt idx="980">
                  <c:v>9.0523190353057929E-5</c:v>
                </c:pt>
                <c:pt idx="981">
                  <c:v>6.2480001057541517E-5</c:v>
                </c:pt>
                <c:pt idx="982">
                  <c:v>4.6125870175617046E-4</c:v>
                </c:pt>
                <c:pt idx="983">
                  <c:v>1.2602508457681784E-4</c:v>
                </c:pt>
                <c:pt idx="984">
                  <c:v>4.4254607395506813E-4</c:v>
                </c:pt>
                <c:pt idx="985">
                  <c:v>9.8997804427591461E-4</c:v>
                </c:pt>
                <c:pt idx="986">
                  <c:v>2.3299515233151706E-4</c:v>
                </c:pt>
                <c:pt idx="987">
                  <c:v>4.9390645950058223E-4</c:v>
                </c:pt>
                <c:pt idx="988">
                  <c:v>2.3618658624677386E-5</c:v>
                </c:pt>
                <c:pt idx="989">
                  <c:v>7.3460318450262814E-4</c:v>
                </c:pt>
                <c:pt idx="990">
                  <c:v>2.1886603985001157E-4</c:v>
                </c:pt>
                <c:pt idx="991">
                  <c:v>1.0786905810308947E-4</c:v>
                </c:pt>
                <c:pt idx="992">
                  <c:v>7.2619349084404301E-4</c:v>
                </c:pt>
                <c:pt idx="993">
                  <c:v>9.9058202475953323E-4</c:v>
                </c:pt>
                <c:pt idx="994">
                  <c:v>9.3506907085887114E-4</c:v>
                </c:pt>
                <c:pt idx="995">
                  <c:v>4.3162256436058934E-4</c:v>
                </c:pt>
                <c:pt idx="996">
                  <c:v>5.6668350154369114E-4</c:v>
                </c:pt>
                <c:pt idx="997">
                  <c:v>3.252825810447392E-6</c:v>
                </c:pt>
                <c:pt idx="998">
                  <c:v>1.3333431973753962E-4</c:v>
                </c:pt>
                <c:pt idx="999">
                  <c:v>2.0823456112577791E-4</c:v>
                </c:pt>
                <c:pt idx="1000">
                  <c:v>1.1873097992810078E-3</c:v>
                </c:pt>
                <c:pt idx="1001">
                  <c:v>1.584700798133671E-3</c:v>
                </c:pt>
                <c:pt idx="1002">
                  <c:v>3.7281910618130565E-3</c:v>
                </c:pt>
                <c:pt idx="1003">
                  <c:v>5.9689663996567634E-3</c:v>
                </c:pt>
                <c:pt idx="1004">
                  <c:v>6.361382153791892E-3</c:v>
                </c:pt>
                <c:pt idx="1005">
                  <c:v>7.5374854062405803E-3</c:v>
                </c:pt>
                <c:pt idx="1006">
                  <c:v>7.0441192994720771E-3</c:v>
                </c:pt>
                <c:pt idx="1007">
                  <c:v>7.9362477145575941E-3</c:v>
                </c:pt>
                <c:pt idx="1008">
                  <c:v>6.8923249218353815E-3</c:v>
                </c:pt>
                <c:pt idx="1009">
                  <c:v>5.9465510369653392E-3</c:v>
                </c:pt>
                <c:pt idx="1010">
                  <c:v>5.5612532589325112E-3</c:v>
                </c:pt>
                <c:pt idx="1011">
                  <c:v>4.8742439594985096E-3</c:v>
                </c:pt>
                <c:pt idx="1012">
                  <c:v>1.8424816889788032E-3</c:v>
                </c:pt>
                <c:pt idx="1013">
                  <c:v>2.5050630332489971E-4</c:v>
                </c:pt>
                <c:pt idx="1014">
                  <c:v>7.8938510252817798E-4</c:v>
                </c:pt>
                <c:pt idx="1015">
                  <c:v>7.8946298879037987E-4</c:v>
                </c:pt>
                <c:pt idx="1016">
                  <c:v>3.8044499109287511E-4</c:v>
                </c:pt>
                <c:pt idx="1017">
                  <c:v>1.1323968729542425E-4</c:v>
                </c:pt>
                <c:pt idx="1018">
                  <c:v>2.0856184761614216E-5</c:v>
                </c:pt>
                <c:pt idx="1019">
                  <c:v>7.8200537851977477E-5</c:v>
                </c:pt>
                <c:pt idx="1020">
                  <c:v>3.980764282657081E-5</c:v>
                </c:pt>
                <c:pt idx="1021">
                  <c:v>9.6260036947994727E-4</c:v>
                </c:pt>
                <c:pt idx="1022">
                  <c:v>2.1833831566667975E-5</c:v>
                </c:pt>
                <c:pt idx="1023">
                  <c:v>2.9030932563074225E-4</c:v>
                </c:pt>
                <c:pt idx="1024">
                  <c:v>5.9296586402321624E-4</c:v>
                </c:pt>
                <c:pt idx="1025">
                  <c:v>1.634947403540981E-4</c:v>
                </c:pt>
                <c:pt idx="1026">
                  <c:v>2.9535371851399108E-4</c:v>
                </c:pt>
                <c:pt idx="1027">
                  <c:v>7.7229939773769385E-4</c:v>
                </c:pt>
                <c:pt idx="1028">
                  <c:v>1.4819112200686302E-4</c:v>
                </c:pt>
                <c:pt idx="1029">
                  <c:v>6.3351508003263576E-4</c:v>
                </c:pt>
                <c:pt idx="1030">
                  <c:v>7.0467013224541938E-4</c:v>
                </c:pt>
                <c:pt idx="1031">
                  <c:v>2.1806217000603585E-4</c:v>
                </c:pt>
                <c:pt idx="1032">
                  <c:v>2.140357497887738E-4</c:v>
                </c:pt>
                <c:pt idx="1033">
                  <c:v>7.2802075851216498E-4</c:v>
                </c:pt>
                <c:pt idx="1034">
                  <c:v>9.4818515794137801E-4</c:v>
                </c:pt>
                <c:pt idx="1035">
                  <c:v>4.9213030688782141E-5</c:v>
                </c:pt>
                <c:pt idx="1036">
                  <c:v>9.9971181047969044E-4</c:v>
                </c:pt>
                <c:pt idx="1037">
                  <c:v>8.2872920382092059E-4</c:v>
                </c:pt>
                <c:pt idx="1038">
                  <c:v>7.3106423979013731E-4</c:v>
                </c:pt>
                <c:pt idx="1039">
                  <c:v>1.3147928829833561E-4</c:v>
                </c:pt>
                <c:pt idx="1040">
                  <c:v>1.3112932960950908E-4</c:v>
                </c:pt>
                <c:pt idx="1041">
                  <c:v>8.9954525412854511E-4</c:v>
                </c:pt>
                <c:pt idx="1042">
                  <c:v>5.8133733243161665E-4</c:v>
                </c:pt>
                <c:pt idx="1043">
                  <c:v>6.5307953823933059E-4</c:v>
                </c:pt>
                <c:pt idx="1044">
                  <c:v>9.1391408298904775E-4</c:v>
                </c:pt>
                <c:pt idx="1045">
                  <c:v>4.1408762721259853E-4</c:v>
                </c:pt>
                <c:pt idx="1046">
                  <c:v>2.8634878286411345E-4</c:v>
                </c:pt>
                <c:pt idx="1047">
                  <c:v>3.7339558185482962E-4</c:v>
                </c:pt>
                <c:pt idx="1048">
                  <c:v>6.2053947167218636E-4</c:v>
                </c:pt>
                <c:pt idx="1049">
                  <c:v>7.3774401427363244E-4</c:v>
                </c:pt>
                <c:pt idx="1050">
                  <c:v>1.561395821355785E-4</c:v>
                </c:pt>
                <c:pt idx="1051">
                  <c:v>6.1048486498735269E-4</c:v>
                </c:pt>
                <c:pt idx="1052">
                  <c:v>2.6412349251460311E-4</c:v>
                </c:pt>
                <c:pt idx="1053">
                  <c:v>6.4813202022778976E-4</c:v>
                </c:pt>
                <c:pt idx="1054">
                  <c:v>5.1495749506739053E-4</c:v>
                </c:pt>
                <c:pt idx="1055">
                  <c:v>4.0863554176525041E-4</c:v>
                </c:pt>
                <c:pt idx="1056">
                  <c:v>4.7783802259780841E-4</c:v>
                </c:pt>
                <c:pt idx="1057">
                  <c:v>9.9456030261037059E-4</c:v>
                </c:pt>
                <c:pt idx="1058">
                  <c:v>1.949084183310164E-4</c:v>
                </c:pt>
                <c:pt idx="1059">
                  <c:v>4.0945275287926597E-4</c:v>
                </c:pt>
                <c:pt idx="1060">
                  <c:v>2.5131759383543539E-4</c:v>
                </c:pt>
                <c:pt idx="1061">
                  <c:v>9.7764882405071266E-4</c:v>
                </c:pt>
                <c:pt idx="1062">
                  <c:v>4.4082795562802148E-5</c:v>
                </c:pt>
                <c:pt idx="1063">
                  <c:v>1.3212511472266361E-3</c:v>
                </c:pt>
                <c:pt idx="1064">
                  <c:v>3.8341632939468992E-3</c:v>
                </c:pt>
                <c:pt idx="1065">
                  <c:v>5.0494237844158811E-3</c:v>
                </c:pt>
                <c:pt idx="1066">
                  <c:v>4.4399804018062858E-3</c:v>
                </c:pt>
                <c:pt idx="1067">
                  <c:v>5.6220433038131562E-3</c:v>
                </c:pt>
                <c:pt idx="1068">
                  <c:v>6.4807699054772825E-3</c:v>
                </c:pt>
                <c:pt idx="1069">
                  <c:v>5.5331218472069055E-3</c:v>
                </c:pt>
                <c:pt idx="1070">
                  <c:v>5.5982125789454402E-3</c:v>
                </c:pt>
                <c:pt idx="1071">
                  <c:v>3.3023930065416681E-3</c:v>
                </c:pt>
                <c:pt idx="1072">
                  <c:v>2.4019650436447279E-3</c:v>
                </c:pt>
                <c:pt idx="1073">
                  <c:v>2.5383958704032705E-4</c:v>
                </c:pt>
                <c:pt idx="1074">
                  <c:v>8.4317296189276054E-4</c:v>
                </c:pt>
                <c:pt idx="1075">
                  <c:v>6.6646232627706877E-4</c:v>
                </c:pt>
                <c:pt idx="1076">
                  <c:v>8.5983725523888221E-5</c:v>
                </c:pt>
                <c:pt idx="1077">
                  <c:v>4.2860664709315819E-4</c:v>
                </c:pt>
                <c:pt idx="1078">
                  <c:v>3.6946674189710304E-4</c:v>
                </c:pt>
                <c:pt idx="1079">
                  <c:v>1.0225794266250259E-4</c:v>
                </c:pt>
                <c:pt idx="1080">
                  <c:v>7.784889953115679E-4</c:v>
                </c:pt>
                <c:pt idx="1081">
                  <c:v>6.0699488324567606E-4</c:v>
                </c:pt>
                <c:pt idx="1082">
                  <c:v>1.0831581386923532E-4</c:v>
                </c:pt>
                <c:pt idx="1083">
                  <c:v>5.0272781781177936E-4</c:v>
                </c:pt>
                <c:pt idx="1084">
                  <c:v>6.4187065740346083E-5</c:v>
                </c:pt>
                <c:pt idx="1085">
                  <c:v>9.0039264834187473E-4</c:v>
                </c:pt>
                <c:pt idx="1086">
                  <c:v>1.8648028956022868E-4</c:v>
                </c:pt>
                <c:pt idx="1087">
                  <c:v>3.2996597030038766E-4</c:v>
                </c:pt>
                <c:pt idx="1088">
                  <c:v>2.4593830651276874E-4</c:v>
                </c:pt>
                <c:pt idx="1089">
                  <c:v>4.9012365646810543E-4</c:v>
                </c:pt>
                <c:pt idx="1090">
                  <c:v>5.3372378003849717E-4</c:v>
                </c:pt>
                <c:pt idx="1091">
                  <c:v>2.3451051563025836E-4</c:v>
                </c:pt>
                <c:pt idx="1092">
                  <c:v>3.1629252155469844E-4</c:v>
                </c:pt>
                <c:pt idx="1093">
                  <c:v>9.8273947084622057E-4</c:v>
                </c:pt>
                <c:pt idx="1094">
                  <c:v>2.1740866378185513E-4</c:v>
                </c:pt>
                <c:pt idx="1095">
                  <c:v>9.8540624305803732E-4</c:v>
                </c:pt>
                <c:pt idx="1096">
                  <c:v>9.6900124551350746E-4</c:v>
                </c:pt>
                <c:pt idx="1097">
                  <c:v>4.3612226771052985E-4</c:v>
                </c:pt>
                <c:pt idx="1098">
                  <c:v>7.6539510601946866E-5</c:v>
                </c:pt>
                <c:pt idx="1099">
                  <c:v>5.057075005284377E-4</c:v>
                </c:pt>
                <c:pt idx="1100">
                  <c:v>6.6125715610959362E-4</c:v>
                </c:pt>
                <c:pt idx="1101">
                  <c:v>1.5803701152840513E-4</c:v>
                </c:pt>
                <c:pt idx="1102">
                  <c:v>6.5725529341183241E-4</c:v>
                </c:pt>
                <c:pt idx="1103">
                  <c:v>2.7408829439173492E-4</c:v>
                </c:pt>
                <c:pt idx="1104">
                  <c:v>7.7032878287916194E-5</c:v>
                </c:pt>
                <c:pt idx="1105">
                  <c:v>6.2847969706974821E-4</c:v>
                </c:pt>
                <c:pt idx="1106">
                  <c:v>3.7813794931422349E-5</c:v>
                </c:pt>
                <c:pt idx="1107">
                  <c:v>6.1685792018552419E-4</c:v>
                </c:pt>
                <c:pt idx="1108">
                  <c:v>1.8786435506141166E-4</c:v>
                </c:pt>
                <c:pt idx="1109">
                  <c:v>2.6723710506373801E-4</c:v>
                </c:pt>
                <c:pt idx="1110">
                  <c:v>7.4529381809320739E-4</c:v>
                </c:pt>
                <c:pt idx="1111">
                  <c:v>8.1182352289094185E-4</c:v>
                </c:pt>
                <c:pt idx="1112">
                  <c:v>3.6521593125312719E-4</c:v>
                </c:pt>
                <c:pt idx="1113">
                  <c:v>1.0201115412300868E-4</c:v>
                </c:pt>
                <c:pt idx="1114">
                  <c:v>2.0233852345822006E-4</c:v>
                </c:pt>
                <c:pt idx="1115">
                  <c:v>5.0698561400884577E-4</c:v>
                </c:pt>
                <c:pt idx="1116">
                  <c:v>8.3479995380395544E-5</c:v>
                </c:pt>
                <c:pt idx="1117">
                  <c:v>7.9886468640211253E-9</c:v>
                </c:pt>
                <c:pt idx="1118">
                  <c:v>9.2484035654326335E-4</c:v>
                </c:pt>
                <c:pt idx="1119">
                  <c:v>4.8102485462101375E-4</c:v>
                </c:pt>
                <c:pt idx="1120">
                  <c:v>9.6700963411572543E-4</c:v>
                </c:pt>
                <c:pt idx="1121">
                  <c:v>8.5836143299089388E-4</c:v>
                </c:pt>
                <c:pt idx="1122">
                  <c:v>8.5502650999843036E-4</c:v>
                </c:pt>
                <c:pt idx="1123">
                  <c:v>1.1526071017218216E-4</c:v>
                </c:pt>
                <c:pt idx="1124">
                  <c:v>5.3846125703201834E-4</c:v>
                </c:pt>
                <c:pt idx="1125">
                  <c:v>1.7152401570955731E-3</c:v>
                </c:pt>
                <c:pt idx="1126">
                  <c:v>2.6086726782651244E-3</c:v>
                </c:pt>
                <c:pt idx="1127">
                  <c:v>2.6056708898170504E-3</c:v>
                </c:pt>
                <c:pt idx="1128">
                  <c:v>2.8565560806601891E-3</c:v>
                </c:pt>
                <c:pt idx="1129">
                  <c:v>3.2889926437584204E-3</c:v>
                </c:pt>
                <c:pt idx="1130">
                  <c:v>3.8611452267133112E-3</c:v>
                </c:pt>
                <c:pt idx="1131">
                  <c:v>2.1842767609860938E-3</c:v>
                </c:pt>
                <c:pt idx="1132">
                  <c:v>1.1979114879772143E-3</c:v>
                </c:pt>
                <c:pt idx="1133">
                  <c:v>8.4497974071998214E-4</c:v>
                </c:pt>
                <c:pt idx="1134">
                  <c:v>4.9647125475852988E-4</c:v>
                </c:pt>
                <c:pt idx="1135">
                  <c:v>4.32544900707173E-4</c:v>
                </c:pt>
                <c:pt idx="1136">
                  <c:v>9.7533860331910048E-4</c:v>
                </c:pt>
                <c:pt idx="1137">
                  <c:v>7.962261967213917E-4</c:v>
                </c:pt>
                <c:pt idx="1138">
                  <c:v>1.7062048215904074E-4</c:v>
                </c:pt>
                <c:pt idx="1139">
                  <c:v>6.7165108103570061E-4</c:v>
                </c:pt>
                <c:pt idx="1140">
                  <c:v>4.9612991103440188E-4</c:v>
                </c:pt>
                <c:pt idx="1141">
                  <c:v>5.7652873564463731E-4</c:v>
                </c:pt>
                <c:pt idx="1142">
                  <c:v>9.3866543085355616E-4</c:v>
                </c:pt>
                <c:pt idx="1143">
                  <c:v>4.5571631638175223E-4</c:v>
                </c:pt>
                <c:pt idx="1144">
                  <c:v>6.1317035340330717E-4</c:v>
                </c:pt>
                <c:pt idx="1145">
                  <c:v>1.1658282686119218E-4</c:v>
                </c:pt>
                <c:pt idx="1146">
                  <c:v>5.5457847472403939E-4</c:v>
                </c:pt>
                <c:pt idx="1147">
                  <c:v>9.371683822374124E-5</c:v>
                </c:pt>
                <c:pt idx="1148">
                  <c:v>3.7754375200898339E-4</c:v>
                </c:pt>
                <c:pt idx="1149">
                  <c:v>8.3361282556875449E-4</c:v>
                </c:pt>
                <c:pt idx="1150">
                  <c:v>1.1870931168167425E-4</c:v>
                </c:pt>
                <c:pt idx="1151">
                  <c:v>7.5340481363718437E-5</c:v>
                </c:pt>
                <c:pt idx="1152">
                  <c:v>2.988359252622762E-4</c:v>
                </c:pt>
                <c:pt idx="1153">
                  <c:v>4.9502313851995379E-4</c:v>
                </c:pt>
                <c:pt idx="1154">
                  <c:v>6.0173471347905777E-4</c:v>
                </c:pt>
                <c:pt idx="1155">
                  <c:v>4.6025952994777422E-4</c:v>
                </c:pt>
                <c:pt idx="1156">
                  <c:v>2.0541781893485477E-4</c:v>
                </c:pt>
                <c:pt idx="1157">
                  <c:v>2.7434420449135385E-4</c:v>
                </c:pt>
                <c:pt idx="1158">
                  <c:v>3.3910599792851448E-4</c:v>
                </c:pt>
                <c:pt idx="1159">
                  <c:v>4.7807178178768965E-4</c:v>
                </c:pt>
                <c:pt idx="1160">
                  <c:v>8.4130395648926144E-4</c:v>
                </c:pt>
                <c:pt idx="1161">
                  <c:v>2.2265953939675236E-4</c:v>
                </c:pt>
                <c:pt idx="1162">
                  <c:v>7.1282306648875961E-4</c:v>
                </c:pt>
                <c:pt idx="1163">
                  <c:v>3.45554065624536E-4</c:v>
                </c:pt>
                <c:pt idx="1164">
                  <c:v>3.2666441081836831E-4</c:v>
                </c:pt>
                <c:pt idx="1165">
                  <c:v>3.3090205716941948E-4</c:v>
                </c:pt>
                <c:pt idx="1166">
                  <c:v>2.512159408092707E-5</c:v>
                </c:pt>
                <c:pt idx="1167">
                  <c:v>6.2556286480151444E-4</c:v>
                </c:pt>
                <c:pt idx="1168">
                  <c:v>5.7597838225595388E-4</c:v>
                </c:pt>
                <c:pt idx="1169">
                  <c:v>3.7137499511046159E-4</c:v>
                </c:pt>
                <c:pt idx="1170">
                  <c:v>2.569142686971411E-4</c:v>
                </c:pt>
                <c:pt idx="1171">
                  <c:v>3.0328016558367927E-4</c:v>
                </c:pt>
                <c:pt idx="1172">
                  <c:v>5.9946537837744015E-4</c:v>
                </c:pt>
                <c:pt idx="1173">
                  <c:v>5.804331441003986E-4</c:v>
                </c:pt>
                <c:pt idx="1174">
                  <c:v>6.4802194068345619E-4</c:v>
                </c:pt>
                <c:pt idx="1175">
                  <c:v>8.2775442673595364E-4</c:v>
                </c:pt>
                <c:pt idx="1176">
                  <c:v>5.3582263530563799E-4</c:v>
                </c:pt>
                <c:pt idx="1177">
                  <c:v>5.0239638678751944E-4</c:v>
                </c:pt>
                <c:pt idx="1178">
                  <c:v>7.6045662045875323E-4</c:v>
                </c:pt>
                <c:pt idx="1179">
                  <c:v>3.5899576554040112E-4</c:v>
                </c:pt>
                <c:pt idx="1180">
                  <c:v>3.7998641637480011E-4</c:v>
                </c:pt>
                <c:pt idx="1181">
                  <c:v>8.4498525415238233E-4</c:v>
                </c:pt>
                <c:pt idx="1182">
                  <c:v>1.0870135829063758E-4</c:v>
                </c:pt>
                <c:pt idx="1183">
                  <c:v>4.8626918570460724E-4</c:v>
                </c:pt>
                <c:pt idx="1184">
                  <c:v>8.4586972510431867E-4</c:v>
                </c:pt>
                <c:pt idx="1185">
                  <c:v>9.3846726839488944E-4</c:v>
                </c:pt>
                <c:pt idx="1186">
                  <c:v>6.0517660221603205E-4</c:v>
                </c:pt>
                <c:pt idx="1187">
                  <c:v>7.8759227912149831E-4</c:v>
                </c:pt>
                <c:pt idx="1188">
                  <c:v>1.4909779378884393E-3</c:v>
                </c:pt>
                <c:pt idx="1189">
                  <c:v>8.3414458912980114E-4</c:v>
                </c:pt>
                <c:pt idx="1190">
                  <c:v>2.2401516325748585E-3</c:v>
                </c:pt>
                <c:pt idx="1191">
                  <c:v>4.7833236088123992E-4</c:v>
                </c:pt>
                <c:pt idx="1192">
                  <c:v>9.9280258712801123E-4</c:v>
                </c:pt>
                <c:pt idx="1193">
                  <c:v>6.3706530149976041E-4</c:v>
                </c:pt>
                <c:pt idx="1194">
                  <c:v>1.4481955796356521E-4</c:v>
                </c:pt>
                <c:pt idx="1195">
                  <c:v>1.8423627691514894E-4</c:v>
                </c:pt>
                <c:pt idx="1196">
                  <c:v>6.3770554348791311E-4</c:v>
                </c:pt>
                <c:pt idx="1197">
                  <c:v>3.5009754506699773E-4</c:v>
                </c:pt>
                <c:pt idx="1198">
                  <c:v>7.3124597003254989E-4</c:v>
                </c:pt>
                <c:pt idx="1199">
                  <c:v>7.4684289290653382E-4</c:v>
                </c:pt>
                <c:pt idx="1200">
                  <c:v>6.1064510866613224E-4</c:v>
                </c:pt>
                <c:pt idx="1201">
                  <c:v>2.7290841014043124E-5</c:v>
                </c:pt>
                <c:pt idx="1202">
                  <c:v>3.262075811339145E-4</c:v>
                </c:pt>
                <c:pt idx="1203">
                  <c:v>2.2550065117259887E-5</c:v>
                </c:pt>
                <c:pt idx="1204">
                  <c:v>9.155332384418193E-4</c:v>
                </c:pt>
                <c:pt idx="1205">
                  <c:v>6.009231010779784E-4</c:v>
                </c:pt>
                <c:pt idx="1206">
                  <c:v>8.994250147904419E-4</c:v>
                </c:pt>
                <c:pt idx="1207">
                  <c:v>6.0752486924376238E-4</c:v>
                </c:pt>
                <c:pt idx="1208">
                  <c:v>2.1829504877829246E-4</c:v>
                </c:pt>
                <c:pt idx="1209">
                  <c:v>5.5734887794124048E-4</c:v>
                </c:pt>
                <c:pt idx="1210">
                  <c:v>1.8100915800392243E-4</c:v>
                </c:pt>
                <c:pt idx="1211">
                  <c:v>8.4900149572351004E-4</c:v>
                </c:pt>
                <c:pt idx="1212">
                  <c:v>6.1180420120778586E-4</c:v>
                </c:pt>
                <c:pt idx="1213">
                  <c:v>4.7373153927490606E-4</c:v>
                </c:pt>
                <c:pt idx="1214">
                  <c:v>1.833164978175628E-4</c:v>
                </c:pt>
                <c:pt idx="1215">
                  <c:v>7.6978014063794667E-4</c:v>
                </c:pt>
                <c:pt idx="1216">
                  <c:v>6.367927746775663E-4</c:v>
                </c:pt>
                <c:pt idx="1217">
                  <c:v>6.7803689692259546E-4</c:v>
                </c:pt>
                <c:pt idx="1218">
                  <c:v>5.0060518902556169E-4</c:v>
                </c:pt>
                <c:pt idx="1219">
                  <c:v>2.9239504936942005E-4</c:v>
                </c:pt>
              </c:numCache>
            </c:numRef>
          </c:yVal>
        </c:ser>
        <c:axId val="54267904"/>
        <c:axId val="54269440"/>
      </c:scatterChart>
      <c:valAx>
        <c:axId val="54267904"/>
        <c:scaling>
          <c:orientation val="minMax"/>
        </c:scaling>
        <c:delete val="1"/>
        <c:axPos val="b"/>
        <c:numFmt formatCode="General" sourceLinked="1"/>
        <c:tickLblPos val="nextTo"/>
        <c:crossAx val="54269440"/>
        <c:crosses val="autoZero"/>
        <c:crossBetween val="midCat"/>
      </c:valAx>
      <c:valAx>
        <c:axId val="54269440"/>
        <c:scaling>
          <c:orientation val="minMax"/>
        </c:scaling>
        <c:delete val="1"/>
        <c:axPos val="l"/>
        <c:numFmt formatCode="General" sourceLinked="1"/>
        <c:tickLblPos val="nextTo"/>
        <c:crossAx val="54267904"/>
        <c:crosses val="autoZero"/>
        <c:crossBetween val="midCat"/>
      </c:valAx>
      <c:spPr>
        <a:noFill/>
        <a:ln w="25400">
          <a:noFill/>
        </a:ln>
      </c:spPr>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spPr>
            <a:ln w="28575">
              <a:noFill/>
            </a:ln>
          </c:spPr>
          <c:marker>
            <c:symbol val="circle"/>
            <c:size val="4"/>
          </c:marker>
          <c:xVal>
            <c:numRef>
              <c:f>Sheet1!$E$3:$E$1222</c:f>
              <c:numCache>
                <c:formatCode>General</c:formatCode>
                <c:ptCount val="1220"/>
                <c:pt idx="0">
                  <c:v>-3</c:v>
                </c:pt>
                <c:pt idx="1">
                  <c:v>-2.9</c:v>
                </c:pt>
                <c:pt idx="2">
                  <c:v>-2.8</c:v>
                </c:pt>
                <c:pt idx="3">
                  <c:v>-2.7</c:v>
                </c:pt>
                <c:pt idx="4">
                  <c:v>-2.6</c:v>
                </c:pt>
                <c:pt idx="5">
                  <c:v>-2.5</c:v>
                </c:pt>
                <c:pt idx="6">
                  <c:v>-2.4</c:v>
                </c:pt>
                <c:pt idx="7">
                  <c:v>-2.2999999999999998</c:v>
                </c:pt>
                <c:pt idx="8">
                  <c:v>-2.2000000000000002</c:v>
                </c:pt>
                <c:pt idx="9">
                  <c:v>-2.1</c:v>
                </c:pt>
                <c:pt idx="10">
                  <c:v>-2</c:v>
                </c:pt>
                <c:pt idx="11">
                  <c:v>-1.9000000000000001</c:v>
                </c:pt>
                <c:pt idx="12">
                  <c:v>-1.8</c:v>
                </c:pt>
                <c:pt idx="13">
                  <c:v>-1.7</c:v>
                </c:pt>
                <c:pt idx="14">
                  <c:v>-1.6</c:v>
                </c:pt>
                <c:pt idx="15">
                  <c:v>-1.5</c:v>
                </c:pt>
                <c:pt idx="16">
                  <c:v>-1.4</c:v>
                </c:pt>
                <c:pt idx="17">
                  <c:v>-1.3</c:v>
                </c:pt>
                <c:pt idx="18">
                  <c:v>-1.2</c:v>
                </c:pt>
                <c:pt idx="19">
                  <c:v>-1.1000000000000001</c:v>
                </c:pt>
                <c:pt idx="20">
                  <c:v>-1</c:v>
                </c:pt>
                <c:pt idx="21">
                  <c:v>-0.9</c:v>
                </c:pt>
                <c:pt idx="22">
                  <c:v>-0.8</c:v>
                </c:pt>
                <c:pt idx="23">
                  <c:v>-0.70000000000000018</c:v>
                </c:pt>
                <c:pt idx="24">
                  <c:v>-0.6000000000000002</c:v>
                </c:pt>
                <c:pt idx="25">
                  <c:v>-0.5</c:v>
                </c:pt>
                <c:pt idx="26">
                  <c:v>-0.4</c:v>
                </c:pt>
                <c:pt idx="27">
                  <c:v>-0.3000000000000001</c:v>
                </c:pt>
                <c:pt idx="28">
                  <c:v>-0.2</c:v>
                </c:pt>
                <c:pt idx="29">
                  <c:v>-0.1</c:v>
                </c:pt>
                <c:pt idx="30">
                  <c:v>0</c:v>
                </c:pt>
                <c:pt idx="31">
                  <c:v>0.1</c:v>
                </c:pt>
                <c:pt idx="32">
                  <c:v>0.2</c:v>
                </c:pt>
                <c:pt idx="33">
                  <c:v>0.3000000000000001</c:v>
                </c:pt>
                <c:pt idx="34">
                  <c:v>0.4</c:v>
                </c:pt>
                <c:pt idx="35">
                  <c:v>0.5</c:v>
                </c:pt>
                <c:pt idx="36">
                  <c:v>0.6000000000000002</c:v>
                </c:pt>
                <c:pt idx="37">
                  <c:v>0.70000000000000018</c:v>
                </c:pt>
                <c:pt idx="38">
                  <c:v>0.8</c:v>
                </c:pt>
                <c:pt idx="39">
                  <c:v>0.9</c:v>
                </c:pt>
                <c:pt idx="40">
                  <c:v>1</c:v>
                </c:pt>
                <c:pt idx="41">
                  <c:v>1.1000000000000001</c:v>
                </c:pt>
                <c:pt idx="42">
                  <c:v>1.2</c:v>
                </c:pt>
                <c:pt idx="43">
                  <c:v>1.3</c:v>
                </c:pt>
                <c:pt idx="44">
                  <c:v>1.4</c:v>
                </c:pt>
                <c:pt idx="45">
                  <c:v>1.5</c:v>
                </c:pt>
                <c:pt idx="46">
                  <c:v>1.6</c:v>
                </c:pt>
                <c:pt idx="47">
                  <c:v>1.7</c:v>
                </c:pt>
                <c:pt idx="48">
                  <c:v>1.8</c:v>
                </c:pt>
                <c:pt idx="49">
                  <c:v>1.9000000000000001</c:v>
                </c:pt>
                <c:pt idx="50">
                  <c:v>2</c:v>
                </c:pt>
                <c:pt idx="51">
                  <c:v>2.1</c:v>
                </c:pt>
                <c:pt idx="52">
                  <c:v>2.2000000000000002</c:v>
                </c:pt>
                <c:pt idx="53">
                  <c:v>2.2999999999999998</c:v>
                </c:pt>
                <c:pt idx="54">
                  <c:v>2.4</c:v>
                </c:pt>
                <c:pt idx="55">
                  <c:v>2.5</c:v>
                </c:pt>
                <c:pt idx="56">
                  <c:v>2.6</c:v>
                </c:pt>
                <c:pt idx="57">
                  <c:v>2.7</c:v>
                </c:pt>
                <c:pt idx="58">
                  <c:v>2.8</c:v>
                </c:pt>
                <c:pt idx="59">
                  <c:v>2.9</c:v>
                </c:pt>
                <c:pt idx="60">
                  <c:v>3</c:v>
                </c:pt>
                <c:pt idx="61">
                  <c:v>-3</c:v>
                </c:pt>
                <c:pt idx="62">
                  <c:v>-2.9</c:v>
                </c:pt>
                <c:pt idx="63">
                  <c:v>-2.8</c:v>
                </c:pt>
                <c:pt idx="64">
                  <c:v>-2.7</c:v>
                </c:pt>
                <c:pt idx="65">
                  <c:v>-2.6</c:v>
                </c:pt>
                <c:pt idx="66">
                  <c:v>-2.5</c:v>
                </c:pt>
                <c:pt idx="67">
                  <c:v>-2.4</c:v>
                </c:pt>
                <c:pt idx="68">
                  <c:v>-2.2999999999999998</c:v>
                </c:pt>
                <c:pt idx="69">
                  <c:v>-2.2000000000000002</c:v>
                </c:pt>
                <c:pt idx="70">
                  <c:v>-2.1</c:v>
                </c:pt>
                <c:pt idx="71">
                  <c:v>-2</c:v>
                </c:pt>
                <c:pt idx="72">
                  <c:v>-1.9000000000000001</c:v>
                </c:pt>
                <c:pt idx="73">
                  <c:v>-1.8</c:v>
                </c:pt>
                <c:pt idx="74">
                  <c:v>-1.7</c:v>
                </c:pt>
                <c:pt idx="75">
                  <c:v>-1.6</c:v>
                </c:pt>
                <c:pt idx="76">
                  <c:v>-1.5</c:v>
                </c:pt>
                <c:pt idx="77">
                  <c:v>-1.4</c:v>
                </c:pt>
                <c:pt idx="78">
                  <c:v>-1.3</c:v>
                </c:pt>
                <c:pt idx="79">
                  <c:v>-1.2</c:v>
                </c:pt>
                <c:pt idx="80">
                  <c:v>-1.1000000000000001</c:v>
                </c:pt>
                <c:pt idx="81">
                  <c:v>-1</c:v>
                </c:pt>
                <c:pt idx="82">
                  <c:v>-0.9</c:v>
                </c:pt>
                <c:pt idx="83">
                  <c:v>-0.8</c:v>
                </c:pt>
                <c:pt idx="84">
                  <c:v>-0.70000000000000018</c:v>
                </c:pt>
                <c:pt idx="85">
                  <c:v>-0.6000000000000002</c:v>
                </c:pt>
                <c:pt idx="86">
                  <c:v>-0.5</c:v>
                </c:pt>
                <c:pt idx="87">
                  <c:v>-0.4</c:v>
                </c:pt>
                <c:pt idx="88">
                  <c:v>-0.3000000000000001</c:v>
                </c:pt>
                <c:pt idx="89">
                  <c:v>-0.2</c:v>
                </c:pt>
                <c:pt idx="90">
                  <c:v>-0.1</c:v>
                </c:pt>
                <c:pt idx="91">
                  <c:v>0</c:v>
                </c:pt>
                <c:pt idx="92">
                  <c:v>0.1</c:v>
                </c:pt>
                <c:pt idx="93">
                  <c:v>0.2</c:v>
                </c:pt>
                <c:pt idx="94">
                  <c:v>0.3000000000000001</c:v>
                </c:pt>
                <c:pt idx="95">
                  <c:v>0.4</c:v>
                </c:pt>
                <c:pt idx="96">
                  <c:v>0.5</c:v>
                </c:pt>
                <c:pt idx="97">
                  <c:v>0.6000000000000002</c:v>
                </c:pt>
                <c:pt idx="98">
                  <c:v>0.70000000000000018</c:v>
                </c:pt>
                <c:pt idx="99">
                  <c:v>0.8</c:v>
                </c:pt>
                <c:pt idx="100">
                  <c:v>0.9</c:v>
                </c:pt>
                <c:pt idx="101">
                  <c:v>1</c:v>
                </c:pt>
                <c:pt idx="102">
                  <c:v>1.1000000000000001</c:v>
                </c:pt>
                <c:pt idx="103">
                  <c:v>1.2</c:v>
                </c:pt>
                <c:pt idx="104">
                  <c:v>1.3</c:v>
                </c:pt>
                <c:pt idx="105">
                  <c:v>1.4</c:v>
                </c:pt>
                <c:pt idx="106">
                  <c:v>1.5</c:v>
                </c:pt>
                <c:pt idx="107">
                  <c:v>1.6</c:v>
                </c:pt>
                <c:pt idx="108">
                  <c:v>1.7</c:v>
                </c:pt>
                <c:pt idx="109">
                  <c:v>1.8</c:v>
                </c:pt>
                <c:pt idx="110">
                  <c:v>1.9000000000000001</c:v>
                </c:pt>
                <c:pt idx="111">
                  <c:v>2</c:v>
                </c:pt>
                <c:pt idx="112">
                  <c:v>2.1</c:v>
                </c:pt>
                <c:pt idx="113">
                  <c:v>2.2000000000000002</c:v>
                </c:pt>
                <c:pt idx="114">
                  <c:v>2.2999999999999998</c:v>
                </c:pt>
                <c:pt idx="115">
                  <c:v>2.4</c:v>
                </c:pt>
                <c:pt idx="116">
                  <c:v>2.5</c:v>
                </c:pt>
                <c:pt idx="117">
                  <c:v>2.6</c:v>
                </c:pt>
                <c:pt idx="118">
                  <c:v>2.7</c:v>
                </c:pt>
                <c:pt idx="119">
                  <c:v>2.8</c:v>
                </c:pt>
                <c:pt idx="120">
                  <c:v>2.9</c:v>
                </c:pt>
                <c:pt idx="121">
                  <c:v>3</c:v>
                </c:pt>
                <c:pt idx="122">
                  <c:v>-3</c:v>
                </c:pt>
                <c:pt idx="123">
                  <c:v>-2.9</c:v>
                </c:pt>
                <c:pt idx="124">
                  <c:v>-2.8</c:v>
                </c:pt>
                <c:pt idx="125">
                  <c:v>-2.7</c:v>
                </c:pt>
                <c:pt idx="126">
                  <c:v>-2.6</c:v>
                </c:pt>
                <c:pt idx="127">
                  <c:v>-2.5</c:v>
                </c:pt>
                <c:pt idx="128">
                  <c:v>-2.4</c:v>
                </c:pt>
                <c:pt idx="129">
                  <c:v>-2.2999999999999998</c:v>
                </c:pt>
                <c:pt idx="130">
                  <c:v>-2.2000000000000002</c:v>
                </c:pt>
                <c:pt idx="131">
                  <c:v>-2.1</c:v>
                </c:pt>
                <c:pt idx="132">
                  <c:v>-2</c:v>
                </c:pt>
                <c:pt idx="133">
                  <c:v>-1.9000000000000001</c:v>
                </c:pt>
                <c:pt idx="134">
                  <c:v>-1.8</c:v>
                </c:pt>
                <c:pt idx="135">
                  <c:v>-1.7</c:v>
                </c:pt>
                <c:pt idx="136">
                  <c:v>-1.6</c:v>
                </c:pt>
                <c:pt idx="137">
                  <c:v>-1.5</c:v>
                </c:pt>
                <c:pt idx="138">
                  <c:v>-1.4</c:v>
                </c:pt>
                <c:pt idx="139">
                  <c:v>-1.3</c:v>
                </c:pt>
                <c:pt idx="140">
                  <c:v>-1.2</c:v>
                </c:pt>
                <c:pt idx="141">
                  <c:v>-1.1000000000000001</c:v>
                </c:pt>
                <c:pt idx="142">
                  <c:v>-1</c:v>
                </c:pt>
                <c:pt idx="143">
                  <c:v>-0.9</c:v>
                </c:pt>
                <c:pt idx="144">
                  <c:v>-0.8</c:v>
                </c:pt>
                <c:pt idx="145">
                  <c:v>-0.70000000000000018</c:v>
                </c:pt>
                <c:pt idx="146">
                  <c:v>-0.6000000000000002</c:v>
                </c:pt>
                <c:pt idx="147">
                  <c:v>-0.5</c:v>
                </c:pt>
                <c:pt idx="148">
                  <c:v>-0.4</c:v>
                </c:pt>
                <c:pt idx="149">
                  <c:v>-0.3000000000000001</c:v>
                </c:pt>
                <c:pt idx="150">
                  <c:v>-0.2</c:v>
                </c:pt>
                <c:pt idx="151">
                  <c:v>-0.1</c:v>
                </c:pt>
                <c:pt idx="152">
                  <c:v>0</c:v>
                </c:pt>
                <c:pt idx="153">
                  <c:v>0.1</c:v>
                </c:pt>
                <c:pt idx="154">
                  <c:v>0.2</c:v>
                </c:pt>
                <c:pt idx="155">
                  <c:v>0.3000000000000001</c:v>
                </c:pt>
                <c:pt idx="156">
                  <c:v>0.4</c:v>
                </c:pt>
                <c:pt idx="157">
                  <c:v>0.5</c:v>
                </c:pt>
                <c:pt idx="158">
                  <c:v>0.6000000000000002</c:v>
                </c:pt>
                <c:pt idx="159">
                  <c:v>0.70000000000000018</c:v>
                </c:pt>
                <c:pt idx="160">
                  <c:v>0.8</c:v>
                </c:pt>
                <c:pt idx="161">
                  <c:v>0.9</c:v>
                </c:pt>
                <c:pt idx="162">
                  <c:v>1</c:v>
                </c:pt>
                <c:pt idx="163">
                  <c:v>1.1000000000000001</c:v>
                </c:pt>
                <c:pt idx="164">
                  <c:v>1.2</c:v>
                </c:pt>
                <c:pt idx="165">
                  <c:v>1.3</c:v>
                </c:pt>
                <c:pt idx="166">
                  <c:v>1.4</c:v>
                </c:pt>
                <c:pt idx="167">
                  <c:v>1.5</c:v>
                </c:pt>
                <c:pt idx="168">
                  <c:v>1.6</c:v>
                </c:pt>
                <c:pt idx="169">
                  <c:v>1.7</c:v>
                </c:pt>
                <c:pt idx="170">
                  <c:v>1.8</c:v>
                </c:pt>
                <c:pt idx="171">
                  <c:v>1.9000000000000001</c:v>
                </c:pt>
                <c:pt idx="172">
                  <c:v>2</c:v>
                </c:pt>
                <c:pt idx="173">
                  <c:v>2.1</c:v>
                </c:pt>
                <c:pt idx="174">
                  <c:v>2.2000000000000002</c:v>
                </c:pt>
                <c:pt idx="175">
                  <c:v>2.2999999999999998</c:v>
                </c:pt>
                <c:pt idx="176">
                  <c:v>2.4</c:v>
                </c:pt>
                <c:pt idx="177">
                  <c:v>2.5</c:v>
                </c:pt>
                <c:pt idx="178">
                  <c:v>2.6</c:v>
                </c:pt>
                <c:pt idx="179">
                  <c:v>2.7</c:v>
                </c:pt>
                <c:pt idx="180">
                  <c:v>2.8</c:v>
                </c:pt>
                <c:pt idx="181">
                  <c:v>2.9</c:v>
                </c:pt>
                <c:pt idx="182">
                  <c:v>3</c:v>
                </c:pt>
                <c:pt idx="183">
                  <c:v>-3</c:v>
                </c:pt>
                <c:pt idx="184">
                  <c:v>-2.9</c:v>
                </c:pt>
                <c:pt idx="185">
                  <c:v>-2.8</c:v>
                </c:pt>
                <c:pt idx="186">
                  <c:v>-2.7</c:v>
                </c:pt>
                <c:pt idx="187">
                  <c:v>-2.6</c:v>
                </c:pt>
                <c:pt idx="188">
                  <c:v>-2.5</c:v>
                </c:pt>
                <c:pt idx="189">
                  <c:v>-2.4</c:v>
                </c:pt>
                <c:pt idx="190">
                  <c:v>-2.2999999999999998</c:v>
                </c:pt>
                <c:pt idx="191">
                  <c:v>-2.2000000000000002</c:v>
                </c:pt>
                <c:pt idx="192">
                  <c:v>-2.1</c:v>
                </c:pt>
                <c:pt idx="193">
                  <c:v>-2</c:v>
                </c:pt>
                <c:pt idx="194">
                  <c:v>-1.9000000000000001</c:v>
                </c:pt>
                <c:pt idx="195">
                  <c:v>-1.8</c:v>
                </c:pt>
                <c:pt idx="196">
                  <c:v>-1.7</c:v>
                </c:pt>
                <c:pt idx="197">
                  <c:v>-1.6</c:v>
                </c:pt>
                <c:pt idx="198">
                  <c:v>-1.5</c:v>
                </c:pt>
                <c:pt idx="199">
                  <c:v>-1.4</c:v>
                </c:pt>
                <c:pt idx="200">
                  <c:v>-1.3</c:v>
                </c:pt>
                <c:pt idx="201">
                  <c:v>-1.2</c:v>
                </c:pt>
                <c:pt idx="202">
                  <c:v>-1.1000000000000001</c:v>
                </c:pt>
                <c:pt idx="203">
                  <c:v>-1</c:v>
                </c:pt>
                <c:pt idx="204">
                  <c:v>-0.9</c:v>
                </c:pt>
                <c:pt idx="205">
                  <c:v>-0.8</c:v>
                </c:pt>
                <c:pt idx="206">
                  <c:v>-0.70000000000000018</c:v>
                </c:pt>
                <c:pt idx="207">
                  <c:v>-0.6000000000000002</c:v>
                </c:pt>
                <c:pt idx="208">
                  <c:v>-0.5</c:v>
                </c:pt>
                <c:pt idx="209">
                  <c:v>-0.4</c:v>
                </c:pt>
                <c:pt idx="210">
                  <c:v>-0.3000000000000001</c:v>
                </c:pt>
                <c:pt idx="211">
                  <c:v>-0.2</c:v>
                </c:pt>
                <c:pt idx="212">
                  <c:v>-0.1</c:v>
                </c:pt>
                <c:pt idx="213">
                  <c:v>0</c:v>
                </c:pt>
                <c:pt idx="214">
                  <c:v>0.1</c:v>
                </c:pt>
                <c:pt idx="215">
                  <c:v>0.2</c:v>
                </c:pt>
                <c:pt idx="216">
                  <c:v>0.3000000000000001</c:v>
                </c:pt>
                <c:pt idx="217">
                  <c:v>0.4</c:v>
                </c:pt>
                <c:pt idx="218">
                  <c:v>0.5</c:v>
                </c:pt>
                <c:pt idx="219">
                  <c:v>0.6000000000000002</c:v>
                </c:pt>
                <c:pt idx="220">
                  <c:v>0.70000000000000018</c:v>
                </c:pt>
                <c:pt idx="221">
                  <c:v>0.8</c:v>
                </c:pt>
                <c:pt idx="222">
                  <c:v>0.9</c:v>
                </c:pt>
                <c:pt idx="223">
                  <c:v>1</c:v>
                </c:pt>
                <c:pt idx="224">
                  <c:v>1.1000000000000001</c:v>
                </c:pt>
                <c:pt idx="225">
                  <c:v>1.2</c:v>
                </c:pt>
                <c:pt idx="226">
                  <c:v>1.3</c:v>
                </c:pt>
                <c:pt idx="227">
                  <c:v>1.4</c:v>
                </c:pt>
                <c:pt idx="228">
                  <c:v>1.5</c:v>
                </c:pt>
                <c:pt idx="229">
                  <c:v>1.6</c:v>
                </c:pt>
                <c:pt idx="230">
                  <c:v>1.7</c:v>
                </c:pt>
                <c:pt idx="231">
                  <c:v>1.8</c:v>
                </c:pt>
                <c:pt idx="232">
                  <c:v>1.9000000000000001</c:v>
                </c:pt>
                <c:pt idx="233">
                  <c:v>2</c:v>
                </c:pt>
                <c:pt idx="234">
                  <c:v>2.1</c:v>
                </c:pt>
                <c:pt idx="235">
                  <c:v>2.2000000000000002</c:v>
                </c:pt>
                <c:pt idx="236">
                  <c:v>2.2999999999999998</c:v>
                </c:pt>
                <c:pt idx="237">
                  <c:v>2.4</c:v>
                </c:pt>
                <c:pt idx="238">
                  <c:v>2.5</c:v>
                </c:pt>
                <c:pt idx="239">
                  <c:v>2.6</c:v>
                </c:pt>
                <c:pt idx="240">
                  <c:v>2.7</c:v>
                </c:pt>
                <c:pt idx="241">
                  <c:v>2.8</c:v>
                </c:pt>
                <c:pt idx="242">
                  <c:v>2.9</c:v>
                </c:pt>
                <c:pt idx="243">
                  <c:v>3</c:v>
                </c:pt>
                <c:pt idx="244">
                  <c:v>-3</c:v>
                </c:pt>
                <c:pt idx="245">
                  <c:v>-2.9</c:v>
                </c:pt>
                <c:pt idx="246">
                  <c:v>-2.8</c:v>
                </c:pt>
                <c:pt idx="247">
                  <c:v>-2.7</c:v>
                </c:pt>
                <c:pt idx="248">
                  <c:v>-2.6</c:v>
                </c:pt>
                <c:pt idx="249">
                  <c:v>-2.5</c:v>
                </c:pt>
                <c:pt idx="250">
                  <c:v>-2.4</c:v>
                </c:pt>
                <c:pt idx="251">
                  <c:v>-2.2999999999999998</c:v>
                </c:pt>
                <c:pt idx="252">
                  <c:v>-2.2000000000000002</c:v>
                </c:pt>
                <c:pt idx="253">
                  <c:v>-2.1</c:v>
                </c:pt>
                <c:pt idx="254">
                  <c:v>-2</c:v>
                </c:pt>
                <c:pt idx="255">
                  <c:v>-1.9000000000000001</c:v>
                </c:pt>
                <c:pt idx="256">
                  <c:v>-1.8</c:v>
                </c:pt>
                <c:pt idx="257">
                  <c:v>-1.7</c:v>
                </c:pt>
                <c:pt idx="258">
                  <c:v>-1.6</c:v>
                </c:pt>
                <c:pt idx="259">
                  <c:v>-1.5</c:v>
                </c:pt>
                <c:pt idx="260">
                  <c:v>-1.4</c:v>
                </c:pt>
                <c:pt idx="261">
                  <c:v>-1.3</c:v>
                </c:pt>
                <c:pt idx="262">
                  <c:v>-1.2</c:v>
                </c:pt>
                <c:pt idx="263">
                  <c:v>-1.1000000000000001</c:v>
                </c:pt>
                <c:pt idx="264">
                  <c:v>-1</c:v>
                </c:pt>
                <c:pt idx="265">
                  <c:v>-0.9</c:v>
                </c:pt>
                <c:pt idx="266">
                  <c:v>-0.8</c:v>
                </c:pt>
                <c:pt idx="267">
                  <c:v>-0.70000000000000018</c:v>
                </c:pt>
                <c:pt idx="268">
                  <c:v>-0.6000000000000002</c:v>
                </c:pt>
                <c:pt idx="269">
                  <c:v>-0.5</c:v>
                </c:pt>
                <c:pt idx="270">
                  <c:v>-0.4</c:v>
                </c:pt>
                <c:pt idx="271">
                  <c:v>-0.3000000000000001</c:v>
                </c:pt>
                <c:pt idx="272">
                  <c:v>-0.2</c:v>
                </c:pt>
                <c:pt idx="273">
                  <c:v>-0.1</c:v>
                </c:pt>
                <c:pt idx="274">
                  <c:v>0</c:v>
                </c:pt>
                <c:pt idx="275">
                  <c:v>0.1</c:v>
                </c:pt>
                <c:pt idx="276">
                  <c:v>0.2</c:v>
                </c:pt>
                <c:pt idx="277">
                  <c:v>0.3000000000000001</c:v>
                </c:pt>
                <c:pt idx="278">
                  <c:v>0.4</c:v>
                </c:pt>
                <c:pt idx="279">
                  <c:v>0.5</c:v>
                </c:pt>
                <c:pt idx="280">
                  <c:v>0.6000000000000002</c:v>
                </c:pt>
                <c:pt idx="281">
                  <c:v>0.70000000000000018</c:v>
                </c:pt>
                <c:pt idx="282">
                  <c:v>0.8</c:v>
                </c:pt>
                <c:pt idx="283">
                  <c:v>0.9</c:v>
                </c:pt>
                <c:pt idx="284">
                  <c:v>1</c:v>
                </c:pt>
                <c:pt idx="285">
                  <c:v>1.1000000000000001</c:v>
                </c:pt>
                <c:pt idx="286">
                  <c:v>1.2</c:v>
                </c:pt>
                <c:pt idx="287">
                  <c:v>1.3</c:v>
                </c:pt>
                <c:pt idx="288">
                  <c:v>1.4</c:v>
                </c:pt>
                <c:pt idx="289">
                  <c:v>1.5</c:v>
                </c:pt>
                <c:pt idx="290">
                  <c:v>1.6</c:v>
                </c:pt>
                <c:pt idx="291">
                  <c:v>1.7</c:v>
                </c:pt>
                <c:pt idx="292">
                  <c:v>1.8</c:v>
                </c:pt>
                <c:pt idx="293">
                  <c:v>1.9000000000000001</c:v>
                </c:pt>
                <c:pt idx="294">
                  <c:v>2</c:v>
                </c:pt>
                <c:pt idx="295">
                  <c:v>2.1</c:v>
                </c:pt>
                <c:pt idx="296">
                  <c:v>2.2000000000000002</c:v>
                </c:pt>
                <c:pt idx="297">
                  <c:v>2.2999999999999998</c:v>
                </c:pt>
                <c:pt idx="298">
                  <c:v>2.4</c:v>
                </c:pt>
                <c:pt idx="299">
                  <c:v>2.5</c:v>
                </c:pt>
                <c:pt idx="300">
                  <c:v>2.6</c:v>
                </c:pt>
                <c:pt idx="301">
                  <c:v>2.7</c:v>
                </c:pt>
                <c:pt idx="302">
                  <c:v>2.8</c:v>
                </c:pt>
                <c:pt idx="303">
                  <c:v>2.9</c:v>
                </c:pt>
                <c:pt idx="304">
                  <c:v>3</c:v>
                </c:pt>
                <c:pt idx="305">
                  <c:v>-3</c:v>
                </c:pt>
                <c:pt idx="306">
                  <c:v>-2.9</c:v>
                </c:pt>
                <c:pt idx="307">
                  <c:v>-2.8</c:v>
                </c:pt>
                <c:pt idx="308">
                  <c:v>-2.7</c:v>
                </c:pt>
                <c:pt idx="309">
                  <c:v>-2.6</c:v>
                </c:pt>
                <c:pt idx="310">
                  <c:v>-2.5</c:v>
                </c:pt>
                <c:pt idx="311">
                  <c:v>-2.4</c:v>
                </c:pt>
                <c:pt idx="312">
                  <c:v>-2.2999999999999998</c:v>
                </c:pt>
                <c:pt idx="313">
                  <c:v>-2.2000000000000002</c:v>
                </c:pt>
                <c:pt idx="314">
                  <c:v>-2.1</c:v>
                </c:pt>
                <c:pt idx="315">
                  <c:v>-2</c:v>
                </c:pt>
                <c:pt idx="316">
                  <c:v>-1.9000000000000001</c:v>
                </c:pt>
                <c:pt idx="317">
                  <c:v>-1.8</c:v>
                </c:pt>
                <c:pt idx="318">
                  <c:v>-1.7</c:v>
                </c:pt>
                <c:pt idx="319">
                  <c:v>-1.6</c:v>
                </c:pt>
                <c:pt idx="320">
                  <c:v>-1.5</c:v>
                </c:pt>
                <c:pt idx="321">
                  <c:v>-1.4</c:v>
                </c:pt>
                <c:pt idx="322">
                  <c:v>-1.3</c:v>
                </c:pt>
                <c:pt idx="323">
                  <c:v>-1.2</c:v>
                </c:pt>
                <c:pt idx="324">
                  <c:v>-1.1000000000000001</c:v>
                </c:pt>
                <c:pt idx="325">
                  <c:v>-1</c:v>
                </c:pt>
                <c:pt idx="326">
                  <c:v>-0.9</c:v>
                </c:pt>
                <c:pt idx="327">
                  <c:v>-0.8</c:v>
                </c:pt>
                <c:pt idx="328">
                  <c:v>-0.70000000000000018</c:v>
                </c:pt>
                <c:pt idx="329">
                  <c:v>-0.6000000000000002</c:v>
                </c:pt>
                <c:pt idx="330">
                  <c:v>-0.5</c:v>
                </c:pt>
                <c:pt idx="331">
                  <c:v>-0.4</c:v>
                </c:pt>
                <c:pt idx="332">
                  <c:v>-0.3000000000000001</c:v>
                </c:pt>
                <c:pt idx="333">
                  <c:v>-0.2</c:v>
                </c:pt>
                <c:pt idx="334">
                  <c:v>-0.1</c:v>
                </c:pt>
                <c:pt idx="335">
                  <c:v>0</c:v>
                </c:pt>
                <c:pt idx="336">
                  <c:v>0.1</c:v>
                </c:pt>
                <c:pt idx="337">
                  <c:v>0.2</c:v>
                </c:pt>
                <c:pt idx="338">
                  <c:v>0.3000000000000001</c:v>
                </c:pt>
                <c:pt idx="339">
                  <c:v>0.4</c:v>
                </c:pt>
                <c:pt idx="340">
                  <c:v>0.5</c:v>
                </c:pt>
                <c:pt idx="341">
                  <c:v>0.6000000000000002</c:v>
                </c:pt>
                <c:pt idx="342">
                  <c:v>0.70000000000000018</c:v>
                </c:pt>
                <c:pt idx="343">
                  <c:v>0.8</c:v>
                </c:pt>
                <c:pt idx="344">
                  <c:v>0.9</c:v>
                </c:pt>
                <c:pt idx="345">
                  <c:v>1</c:v>
                </c:pt>
                <c:pt idx="346">
                  <c:v>1.1000000000000001</c:v>
                </c:pt>
                <c:pt idx="347">
                  <c:v>1.2</c:v>
                </c:pt>
                <c:pt idx="348">
                  <c:v>1.3</c:v>
                </c:pt>
                <c:pt idx="349">
                  <c:v>1.4</c:v>
                </c:pt>
                <c:pt idx="350">
                  <c:v>1.5</c:v>
                </c:pt>
                <c:pt idx="351">
                  <c:v>1.6</c:v>
                </c:pt>
                <c:pt idx="352">
                  <c:v>1.7</c:v>
                </c:pt>
                <c:pt idx="353">
                  <c:v>1.8</c:v>
                </c:pt>
                <c:pt idx="354">
                  <c:v>1.9000000000000001</c:v>
                </c:pt>
                <c:pt idx="355">
                  <c:v>2</c:v>
                </c:pt>
                <c:pt idx="356">
                  <c:v>2.1</c:v>
                </c:pt>
                <c:pt idx="357">
                  <c:v>2.2000000000000002</c:v>
                </c:pt>
                <c:pt idx="358">
                  <c:v>2.2999999999999998</c:v>
                </c:pt>
                <c:pt idx="359">
                  <c:v>2.4</c:v>
                </c:pt>
                <c:pt idx="360">
                  <c:v>2.5</c:v>
                </c:pt>
                <c:pt idx="361">
                  <c:v>2.6</c:v>
                </c:pt>
                <c:pt idx="362">
                  <c:v>2.7</c:v>
                </c:pt>
                <c:pt idx="363">
                  <c:v>2.8</c:v>
                </c:pt>
                <c:pt idx="364">
                  <c:v>2.9</c:v>
                </c:pt>
                <c:pt idx="365">
                  <c:v>3</c:v>
                </c:pt>
                <c:pt idx="366">
                  <c:v>-3</c:v>
                </c:pt>
                <c:pt idx="367">
                  <c:v>-2.9</c:v>
                </c:pt>
                <c:pt idx="368">
                  <c:v>-2.8</c:v>
                </c:pt>
                <c:pt idx="369">
                  <c:v>-2.7</c:v>
                </c:pt>
                <c:pt idx="370">
                  <c:v>-2.6</c:v>
                </c:pt>
                <c:pt idx="371">
                  <c:v>-2.5</c:v>
                </c:pt>
                <c:pt idx="372">
                  <c:v>-2.4</c:v>
                </c:pt>
                <c:pt idx="373">
                  <c:v>-2.2999999999999998</c:v>
                </c:pt>
                <c:pt idx="374">
                  <c:v>-2.2000000000000002</c:v>
                </c:pt>
                <c:pt idx="375">
                  <c:v>-2.1</c:v>
                </c:pt>
                <c:pt idx="376">
                  <c:v>-2</c:v>
                </c:pt>
                <c:pt idx="377">
                  <c:v>-1.9000000000000001</c:v>
                </c:pt>
                <c:pt idx="378">
                  <c:v>-1.8</c:v>
                </c:pt>
                <c:pt idx="379">
                  <c:v>-1.7</c:v>
                </c:pt>
                <c:pt idx="380">
                  <c:v>-1.6</c:v>
                </c:pt>
                <c:pt idx="381">
                  <c:v>-1.5</c:v>
                </c:pt>
                <c:pt idx="382">
                  <c:v>-1.4</c:v>
                </c:pt>
                <c:pt idx="383">
                  <c:v>-1.3</c:v>
                </c:pt>
                <c:pt idx="384">
                  <c:v>-1.2</c:v>
                </c:pt>
                <c:pt idx="385">
                  <c:v>-1.1000000000000001</c:v>
                </c:pt>
                <c:pt idx="386">
                  <c:v>-1</c:v>
                </c:pt>
                <c:pt idx="387">
                  <c:v>-0.9</c:v>
                </c:pt>
                <c:pt idx="388">
                  <c:v>-0.8</c:v>
                </c:pt>
                <c:pt idx="389">
                  <c:v>-0.70000000000000018</c:v>
                </c:pt>
                <c:pt idx="390">
                  <c:v>-0.6000000000000002</c:v>
                </c:pt>
                <c:pt idx="391">
                  <c:v>-0.5</c:v>
                </c:pt>
                <c:pt idx="392">
                  <c:v>-0.4</c:v>
                </c:pt>
                <c:pt idx="393">
                  <c:v>-0.3000000000000001</c:v>
                </c:pt>
                <c:pt idx="394">
                  <c:v>-0.2</c:v>
                </c:pt>
                <c:pt idx="395">
                  <c:v>-0.1</c:v>
                </c:pt>
                <c:pt idx="396">
                  <c:v>0</c:v>
                </c:pt>
                <c:pt idx="397">
                  <c:v>0.1</c:v>
                </c:pt>
                <c:pt idx="398">
                  <c:v>0.2</c:v>
                </c:pt>
                <c:pt idx="399">
                  <c:v>0.3000000000000001</c:v>
                </c:pt>
                <c:pt idx="400">
                  <c:v>0.4</c:v>
                </c:pt>
                <c:pt idx="401">
                  <c:v>0.5</c:v>
                </c:pt>
                <c:pt idx="402">
                  <c:v>0.6000000000000002</c:v>
                </c:pt>
                <c:pt idx="403">
                  <c:v>0.70000000000000018</c:v>
                </c:pt>
                <c:pt idx="404">
                  <c:v>0.8</c:v>
                </c:pt>
                <c:pt idx="405">
                  <c:v>0.9</c:v>
                </c:pt>
                <c:pt idx="406">
                  <c:v>1</c:v>
                </c:pt>
                <c:pt idx="407">
                  <c:v>1.1000000000000001</c:v>
                </c:pt>
                <c:pt idx="408">
                  <c:v>1.2</c:v>
                </c:pt>
                <c:pt idx="409">
                  <c:v>1.3</c:v>
                </c:pt>
                <c:pt idx="410">
                  <c:v>1.4</c:v>
                </c:pt>
                <c:pt idx="411">
                  <c:v>1.5</c:v>
                </c:pt>
                <c:pt idx="412">
                  <c:v>1.6</c:v>
                </c:pt>
                <c:pt idx="413">
                  <c:v>1.7</c:v>
                </c:pt>
                <c:pt idx="414">
                  <c:v>1.8</c:v>
                </c:pt>
                <c:pt idx="415">
                  <c:v>1.9000000000000001</c:v>
                </c:pt>
                <c:pt idx="416">
                  <c:v>2</c:v>
                </c:pt>
                <c:pt idx="417">
                  <c:v>2.1</c:v>
                </c:pt>
                <c:pt idx="418">
                  <c:v>2.2000000000000002</c:v>
                </c:pt>
                <c:pt idx="419">
                  <c:v>2.2999999999999998</c:v>
                </c:pt>
                <c:pt idx="420">
                  <c:v>2.4</c:v>
                </c:pt>
                <c:pt idx="421">
                  <c:v>2.5</c:v>
                </c:pt>
                <c:pt idx="422">
                  <c:v>2.6</c:v>
                </c:pt>
                <c:pt idx="423">
                  <c:v>2.7</c:v>
                </c:pt>
                <c:pt idx="424">
                  <c:v>2.8</c:v>
                </c:pt>
                <c:pt idx="425">
                  <c:v>2.9</c:v>
                </c:pt>
                <c:pt idx="426">
                  <c:v>3</c:v>
                </c:pt>
                <c:pt idx="427">
                  <c:v>-3</c:v>
                </c:pt>
                <c:pt idx="428">
                  <c:v>-2.9</c:v>
                </c:pt>
                <c:pt idx="429">
                  <c:v>-2.8</c:v>
                </c:pt>
                <c:pt idx="430">
                  <c:v>-2.7</c:v>
                </c:pt>
                <c:pt idx="431">
                  <c:v>-2.6</c:v>
                </c:pt>
                <c:pt idx="432">
                  <c:v>-2.5</c:v>
                </c:pt>
                <c:pt idx="433">
                  <c:v>-2.4</c:v>
                </c:pt>
                <c:pt idx="434">
                  <c:v>-2.2999999999999998</c:v>
                </c:pt>
                <c:pt idx="435">
                  <c:v>-2.2000000000000002</c:v>
                </c:pt>
                <c:pt idx="436">
                  <c:v>-2.1</c:v>
                </c:pt>
                <c:pt idx="437">
                  <c:v>-2</c:v>
                </c:pt>
                <c:pt idx="438">
                  <c:v>-1.9000000000000001</c:v>
                </c:pt>
                <c:pt idx="439">
                  <c:v>-1.8</c:v>
                </c:pt>
                <c:pt idx="440">
                  <c:v>-1.7</c:v>
                </c:pt>
                <c:pt idx="441">
                  <c:v>-1.6</c:v>
                </c:pt>
                <c:pt idx="442">
                  <c:v>-1.5</c:v>
                </c:pt>
                <c:pt idx="443">
                  <c:v>-1.4</c:v>
                </c:pt>
                <c:pt idx="444">
                  <c:v>-1.3</c:v>
                </c:pt>
                <c:pt idx="445">
                  <c:v>-1.2</c:v>
                </c:pt>
                <c:pt idx="446">
                  <c:v>-1.1000000000000001</c:v>
                </c:pt>
                <c:pt idx="447">
                  <c:v>-1</c:v>
                </c:pt>
                <c:pt idx="448">
                  <c:v>-0.9</c:v>
                </c:pt>
                <c:pt idx="449">
                  <c:v>-0.8</c:v>
                </c:pt>
                <c:pt idx="450">
                  <c:v>-0.70000000000000018</c:v>
                </c:pt>
                <c:pt idx="451">
                  <c:v>-0.6000000000000002</c:v>
                </c:pt>
                <c:pt idx="452">
                  <c:v>-0.5</c:v>
                </c:pt>
                <c:pt idx="453">
                  <c:v>-0.4</c:v>
                </c:pt>
                <c:pt idx="454">
                  <c:v>-0.3000000000000001</c:v>
                </c:pt>
                <c:pt idx="455">
                  <c:v>-0.2</c:v>
                </c:pt>
                <c:pt idx="456">
                  <c:v>-0.1</c:v>
                </c:pt>
                <c:pt idx="457">
                  <c:v>0</c:v>
                </c:pt>
                <c:pt idx="458">
                  <c:v>0.1</c:v>
                </c:pt>
                <c:pt idx="459">
                  <c:v>0.2</c:v>
                </c:pt>
                <c:pt idx="460">
                  <c:v>0.3000000000000001</c:v>
                </c:pt>
                <c:pt idx="461">
                  <c:v>0.4</c:v>
                </c:pt>
                <c:pt idx="462">
                  <c:v>0.5</c:v>
                </c:pt>
                <c:pt idx="463">
                  <c:v>0.6000000000000002</c:v>
                </c:pt>
                <c:pt idx="464">
                  <c:v>0.70000000000000018</c:v>
                </c:pt>
                <c:pt idx="465">
                  <c:v>0.8</c:v>
                </c:pt>
                <c:pt idx="466">
                  <c:v>0.9</c:v>
                </c:pt>
                <c:pt idx="467">
                  <c:v>1</c:v>
                </c:pt>
                <c:pt idx="468">
                  <c:v>1.1000000000000001</c:v>
                </c:pt>
                <c:pt idx="469">
                  <c:v>1.2</c:v>
                </c:pt>
                <c:pt idx="470">
                  <c:v>1.3</c:v>
                </c:pt>
                <c:pt idx="471">
                  <c:v>1.4</c:v>
                </c:pt>
                <c:pt idx="472">
                  <c:v>1.5</c:v>
                </c:pt>
                <c:pt idx="473">
                  <c:v>1.6</c:v>
                </c:pt>
                <c:pt idx="474">
                  <c:v>1.7</c:v>
                </c:pt>
                <c:pt idx="475">
                  <c:v>1.8</c:v>
                </c:pt>
                <c:pt idx="476">
                  <c:v>1.9000000000000001</c:v>
                </c:pt>
                <c:pt idx="477">
                  <c:v>2</c:v>
                </c:pt>
                <c:pt idx="478">
                  <c:v>2.1</c:v>
                </c:pt>
                <c:pt idx="479">
                  <c:v>2.2000000000000002</c:v>
                </c:pt>
                <c:pt idx="480">
                  <c:v>2.2999999999999998</c:v>
                </c:pt>
                <c:pt idx="481">
                  <c:v>2.4</c:v>
                </c:pt>
                <c:pt idx="482">
                  <c:v>2.5</c:v>
                </c:pt>
                <c:pt idx="483">
                  <c:v>2.6</c:v>
                </c:pt>
                <c:pt idx="484">
                  <c:v>2.7</c:v>
                </c:pt>
                <c:pt idx="485">
                  <c:v>2.8</c:v>
                </c:pt>
                <c:pt idx="486">
                  <c:v>2.9</c:v>
                </c:pt>
                <c:pt idx="487">
                  <c:v>3</c:v>
                </c:pt>
                <c:pt idx="488">
                  <c:v>-3</c:v>
                </c:pt>
                <c:pt idx="489">
                  <c:v>-2.9</c:v>
                </c:pt>
                <c:pt idx="490">
                  <c:v>-2.8</c:v>
                </c:pt>
                <c:pt idx="491">
                  <c:v>-2.7</c:v>
                </c:pt>
                <c:pt idx="492">
                  <c:v>-2.6</c:v>
                </c:pt>
                <c:pt idx="493">
                  <c:v>-2.5</c:v>
                </c:pt>
                <c:pt idx="494">
                  <c:v>-2.4</c:v>
                </c:pt>
                <c:pt idx="495">
                  <c:v>-2.2999999999999998</c:v>
                </c:pt>
                <c:pt idx="496">
                  <c:v>-2.2000000000000002</c:v>
                </c:pt>
                <c:pt idx="497">
                  <c:v>-2.1</c:v>
                </c:pt>
                <c:pt idx="498">
                  <c:v>-2</c:v>
                </c:pt>
                <c:pt idx="499">
                  <c:v>-1.9000000000000001</c:v>
                </c:pt>
                <c:pt idx="500">
                  <c:v>-1.8</c:v>
                </c:pt>
                <c:pt idx="501">
                  <c:v>-1.7</c:v>
                </c:pt>
                <c:pt idx="502">
                  <c:v>-1.6</c:v>
                </c:pt>
                <c:pt idx="503">
                  <c:v>-1.5</c:v>
                </c:pt>
                <c:pt idx="504">
                  <c:v>-1.4</c:v>
                </c:pt>
                <c:pt idx="505">
                  <c:v>-1.3</c:v>
                </c:pt>
                <c:pt idx="506">
                  <c:v>-1.2</c:v>
                </c:pt>
                <c:pt idx="507">
                  <c:v>-1.1000000000000001</c:v>
                </c:pt>
                <c:pt idx="508">
                  <c:v>-1</c:v>
                </c:pt>
                <c:pt idx="509">
                  <c:v>-0.9</c:v>
                </c:pt>
                <c:pt idx="510">
                  <c:v>-0.8</c:v>
                </c:pt>
                <c:pt idx="511">
                  <c:v>-0.70000000000000018</c:v>
                </c:pt>
                <c:pt idx="512">
                  <c:v>-0.6000000000000002</c:v>
                </c:pt>
                <c:pt idx="513">
                  <c:v>-0.5</c:v>
                </c:pt>
                <c:pt idx="514">
                  <c:v>-0.4</c:v>
                </c:pt>
                <c:pt idx="515">
                  <c:v>-0.3000000000000001</c:v>
                </c:pt>
                <c:pt idx="516">
                  <c:v>-0.2</c:v>
                </c:pt>
                <c:pt idx="517">
                  <c:v>-0.1</c:v>
                </c:pt>
                <c:pt idx="518">
                  <c:v>0</c:v>
                </c:pt>
                <c:pt idx="519">
                  <c:v>0.1</c:v>
                </c:pt>
                <c:pt idx="520">
                  <c:v>0.2</c:v>
                </c:pt>
                <c:pt idx="521">
                  <c:v>0.3000000000000001</c:v>
                </c:pt>
                <c:pt idx="522">
                  <c:v>0.4</c:v>
                </c:pt>
                <c:pt idx="523">
                  <c:v>0.5</c:v>
                </c:pt>
                <c:pt idx="524">
                  <c:v>0.6000000000000002</c:v>
                </c:pt>
                <c:pt idx="525">
                  <c:v>0.70000000000000018</c:v>
                </c:pt>
                <c:pt idx="526">
                  <c:v>0.8</c:v>
                </c:pt>
                <c:pt idx="527">
                  <c:v>0.9</c:v>
                </c:pt>
                <c:pt idx="528">
                  <c:v>1</c:v>
                </c:pt>
                <c:pt idx="529">
                  <c:v>1.1000000000000001</c:v>
                </c:pt>
                <c:pt idx="530">
                  <c:v>1.2</c:v>
                </c:pt>
                <c:pt idx="531">
                  <c:v>1.3</c:v>
                </c:pt>
                <c:pt idx="532">
                  <c:v>1.4</c:v>
                </c:pt>
                <c:pt idx="533">
                  <c:v>1.5</c:v>
                </c:pt>
                <c:pt idx="534">
                  <c:v>1.6</c:v>
                </c:pt>
                <c:pt idx="535">
                  <c:v>1.7</c:v>
                </c:pt>
                <c:pt idx="536">
                  <c:v>1.8</c:v>
                </c:pt>
                <c:pt idx="537">
                  <c:v>1.9000000000000001</c:v>
                </c:pt>
                <c:pt idx="538">
                  <c:v>2</c:v>
                </c:pt>
                <c:pt idx="539">
                  <c:v>2.1</c:v>
                </c:pt>
                <c:pt idx="540">
                  <c:v>2.2000000000000002</c:v>
                </c:pt>
                <c:pt idx="541">
                  <c:v>2.2999999999999998</c:v>
                </c:pt>
                <c:pt idx="542">
                  <c:v>2.4</c:v>
                </c:pt>
                <c:pt idx="543">
                  <c:v>2.5</c:v>
                </c:pt>
                <c:pt idx="544">
                  <c:v>2.6</c:v>
                </c:pt>
                <c:pt idx="545">
                  <c:v>2.7</c:v>
                </c:pt>
                <c:pt idx="546">
                  <c:v>2.8</c:v>
                </c:pt>
                <c:pt idx="547">
                  <c:v>2.9</c:v>
                </c:pt>
                <c:pt idx="548">
                  <c:v>3</c:v>
                </c:pt>
                <c:pt idx="549">
                  <c:v>-3</c:v>
                </c:pt>
                <c:pt idx="550">
                  <c:v>-2.9</c:v>
                </c:pt>
                <c:pt idx="551">
                  <c:v>-2.8</c:v>
                </c:pt>
                <c:pt idx="552">
                  <c:v>-2.7</c:v>
                </c:pt>
                <c:pt idx="553">
                  <c:v>-2.6</c:v>
                </c:pt>
                <c:pt idx="554">
                  <c:v>-2.5</c:v>
                </c:pt>
                <c:pt idx="555">
                  <c:v>-2.4</c:v>
                </c:pt>
                <c:pt idx="556">
                  <c:v>-2.2999999999999998</c:v>
                </c:pt>
                <c:pt idx="557">
                  <c:v>-2.2000000000000002</c:v>
                </c:pt>
                <c:pt idx="558">
                  <c:v>-2.1</c:v>
                </c:pt>
                <c:pt idx="559">
                  <c:v>-2</c:v>
                </c:pt>
                <c:pt idx="560">
                  <c:v>-1.9000000000000001</c:v>
                </c:pt>
                <c:pt idx="561">
                  <c:v>-1.8</c:v>
                </c:pt>
                <c:pt idx="562">
                  <c:v>-1.7</c:v>
                </c:pt>
                <c:pt idx="563">
                  <c:v>-1.6</c:v>
                </c:pt>
                <c:pt idx="564">
                  <c:v>-1.5</c:v>
                </c:pt>
                <c:pt idx="565">
                  <c:v>-1.4</c:v>
                </c:pt>
                <c:pt idx="566">
                  <c:v>-1.3</c:v>
                </c:pt>
                <c:pt idx="567">
                  <c:v>-1.2</c:v>
                </c:pt>
                <c:pt idx="568">
                  <c:v>-1.1000000000000001</c:v>
                </c:pt>
                <c:pt idx="569">
                  <c:v>-1</c:v>
                </c:pt>
                <c:pt idx="570">
                  <c:v>-0.9</c:v>
                </c:pt>
                <c:pt idx="571">
                  <c:v>-0.8</c:v>
                </c:pt>
                <c:pt idx="572">
                  <c:v>-0.70000000000000018</c:v>
                </c:pt>
                <c:pt idx="573">
                  <c:v>-0.6000000000000002</c:v>
                </c:pt>
                <c:pt idx="574">
                  <c:v>-0.5</c:v>
                </c:pt>
                <c:pt idx="575">
                  <c:v>-0.4</c:v>
                </c:pt>
                <c:pt idx="576">
                  <c:v>-0.3000000000000001</c:v>
                </c:pt>
                <c:pt idx="577">
                  <c:v>-0.2</c:v>
                </c:pt>
                <c:pt idx="578">
                  <c:v>-0.1</c:v>
                </c:pt>
                <c:pt idx="579">
                  <c:v>0</c:v>
                </c:pt>
                <c:pt idx="580">
                  <c:v>0.1</c:v>
                </c:pt>
                <c:pt idx="581">
                  <c:v>0.2</c:v>
                </c:pt>
                <c:pt idx="582">
                  <c:v>0.3000000000000001</c:v>
                </c:pt>
                <c:pt idx="583">
                  <c:v>0.4</c:v>
                </c:pt>
                <c:pt idx="584">
                  <c:v>0.5</c:v>
                </c:pt>
                <c:pt idx="585">
                  <c:v>0.6000000000000002</c:v>
                </c:pt>
                <c:pt idx="586">
                  <c:v>0.70000000000000018</c:v>
                </c:pt>
                <c:pt idx="587">
                  <c:v>0.8</c:v>
                </c:pt>
                <c:pt idx="588">
                  <c:v>0.9</c:v>
                </c:pt>
                <c:pt idx="589">
                  <c:v>1</c:v>
                </c:pt>
                <c:pt idx="590">
                  <c:v>1.1000000000000001</c:v>
                </c:pt>
                <c:pt idx="591">
                  <c:v>1.2</c:v>
                </c:pt>
                <c:pt idx="592">
                  <c:v>1.3</c:v>
                </c:pt>
                <c:pt idx="593">
                  <c:v>1.4</c:v>
                </c:pt>
                <c:pt idx="594">
                  <c:v>1.5</c:v>
                </c:pt>
                <c:pt idx="595">
                  <c:v>1.6</c:v>
                </c:pt>
                <c:pt idx="596">
                  <c:v>1.7</c:v>
                </c:pt>
                <c:pt idx="597">
                  <c:v>1.8</c:v>
                </c:pt>
                <c:pt idx="598">
                  <c:v>1.9000000000000001</c:v>
                </c:pt>
                <c:pt idx="599">
                  <c:v>2</c:v>
                </c:pt>
                <c:pt idx="600">
                  <c:v>2.1</c:v>
                </c:pt>
                <c:pt idx="601">
                  <c:v>2.2000000000000002</c:v>
                </c:pt>
                <c:pt idx="602">
                  <c:v>2.2999999999999998</c:v>
                </c:pt>
                <c:pt idx="603">
                  <c:v>2.4</c:v>
                </c:pt>
                <c:pt idx="604">
                  <c:v>2.5</c:v>
                </c:pt>
                <c:pt idx="605">
                  <c:v>2.6</c:v>
                </c:pt>
                <c:pt idx="606">
                  <c:v>2.7</c:v>
                </c:pt>
                <c:pt idx="607">
                  <c:v>2.8</c:v>
                </c:pt>
                <c:pt idx="608">
                  <c:v>2.9</c:v>
                </c:pt>
                <c:pt idx="609">
                  <c:v>3</c:v>
                </c:pt>
                <c:pt idx="610">
                  <c:v>-3</c:v>
                </c:pt>
                <c:pt idx="611">
                  <c:v>-2.9</c:v>
                </c:pt>
                <c:pt idx="612">
                  <c:v>-2.8</c:v>
                </c:pt>
                <c:pt idx="613">
                  <c:v>-2.7</c:v>
                </c:pt>
                <c:pt idx="614">
                  <c:v>-2.6</c:v>
                </c:pt>
                <c:pt idx="615">
                  <c:v>-2.5</c:v>
                </c:pt>
                <c:pt idx="616">
                  <c:v>-2.4</c:v>
                </c:pt>
                <c:pt idx="617">
                  <c:v>-2.2999999999999998</c:v>
                </c:pt>
                <c:pt idx="618">
                  <c:v>-2.2000000000000002</c:v>
                </c:pt>
                <c:pt idx="619">
                  <c:v>-2.1</c:v>
                </c:pt>
                <c:pt idx="620">
                  <c:v>-2</c:v>
                </c:pt>
                <c:pt idx="621">
                  <c:v>-1.9000000000000001</c:v>
                </c:pt>
                <c:pt idx="622">
                  <c:v>-1.8</c:v>
                </c:pt>
                <c:pt idx="623">
                  <c:v>-1.7</c:v>
                </c:pt>
                <c:pt idx="624">
                  <c:v>-1.6</c:v>
                </c:pt>
                <c:pt idx="625">
                  <c:v>-1.5</c:v>
                </c:pt>
                <c:pt idx="626">
                  <c:v>-1.4</c:v>
                </c:pt>
                <c:pt idx="627">
                  <c:v>-1.3</c:v>
                </c:pt>
                <c:pt idx="628">
                  <c:v>-1.2</c:v>
                </c:pt>
                <c:pt idx="629">
                  <c:v>-1.1000000000000001</c:v>
                </c:pt>
                <c:pt idx="630">
                  <c:v>-1</c:v>
                </c:pt>
                <c:pt idx="631">
                  <c:v>-0.9</c:v>
                </c:pt>
                <c:pt idx="632">
                  <c:v>-0.8</c:v>
                </c:pt>
                <c:pt idx="633">
                  <c:v>-0.70000000000000018</c:v>
                </c:pt>
                <c:pt idx="634">
                  <c:v>-0.6000000000000002</c:v>
                </c:pt>
                <c:pt idx="635">
                  <c:v>-0.5</c:v>
                </c:pt>
                <c:pt idx="636">
                  <c:v>-0.4</c:v>
                </c:pt>
                <c:pt idx="637">
                  <c:v>-0.3000000000000001</c:v>
                </c:pt>
                <c:pt idx="638">
                  <c:v>-0.2</c:v>
                </c:pt>
                <c:pt idx="639">
                  <c:v>-0.1</c:v>
                </c:pt>
                <c:pt idx="640">
                  <c:v>0</c:v>
                </c:pt>
                <c:pt idx="641">
                  <c:v>0.1</c:v>
                </c:pt>
                <c:pt idx="642">
                  <c:v>0.2</c:v>
                </c:pt>
                <c:pt idx="643">
                  <c:v>0.3000000000000001</c:v>
                </c:pt>
                <c:pt idx="644">
                  <c:v>0.4</c:v>
                </c:pt>
                <c:pt idx="645">
                  <c:v>0.5</c:v>
                </c:pt>
                <c:pt idx="646">
                  <c:v>0.6000000000000002</c:v>
                </c:pt>
                <c:pt idx="647">
                  <c:v>0.70000000000000018</c:v>
                </c:pt>
                <c:pt idx="648">
                  <c:v>0.8</c:v>
                </c:pt>
                <c:pt idx="649">
                  <c:v>0.9</c:v>
                </c:pt>
                <c:pt idx="650">
                  <c:v>1</c:v>
                </c:pt>
                <c:pt idx="651">
                  <c:v>1.1000000000000001</c:v>
                </c:pt>
                <c:pt idx="652">
                  <c:v>1.2</c:v>
                </c:pt>
                <c:pt idx="653">
                  <c:v>1.3</c:v>
                </c:pt>
                <c:pt idx="654">
                  <c:v>1.4</c:v>
                </c:pt>
                <c:pt idx="655">
                  <c:v>1.5</c:v>
                </c:pt>
                <c:pt idx="656">
                  <c:v>1.6</c:v>
                </c:pt>
                <c:pt idx="657">
                  <c:v>1.7</c:v>
                </c:pt>
                <c:pt idx="658">
                  <c:v>1.8</c:v>
                </c:pt>
                <c:pt idx="659">
                  <c:v>1.9000000000000001</c:v>
                </c:pt>
                <c:pt idx="660">
                  <c:v>2</c:v>
                </c:pt>
                <c:pt idx="661">
                  <c:v>2.1</c:v>
                </c:pt>
                <c:pt idx="662">
                  <c:v>2.2000000000000002</c:v>
                </c:pt>
                <c:pt idx="663">
                  <c:v>2.2999999999999998</c:v>
                </c:pt>
                <c:pt idx="664">
                  <c:v>2.4</c:v>
                </c:pt>
                <c:pt idx="665">
                  <c:v>2.5</c:v>
                </c:pt>
                <c:pt idx="666">
                  <c:v>2.6</c:v>
                </c:pt>
                <c:pt idx="667">
                  <c:v>2.7</c:v>
                </c:pt>
                <c:pt idx="668">
                  <c:v>2.8</c:v>
                </c:pt>
                <c:pt idx="669">
                  <c:v>2.9</c:v>
                </c:pt>
                <c:pt idx="670">
                  <c:v>3</c:v>
                </c:pt>
                <c:pt idx="671">
                  <c:v>-3</c:v>
                </c:pt>
                <c:pt idx="672">
                  <c:v>-2.9</c:v>
                </c:pt>
                <c:pt idx="673">
                  <c:v>-2.8</c:v>
                </c:pt>
                <c:pt idx="674">
                  <c:v>-2.7</c:v>
                </c:pt>
                <c:pt idx="675">
                  <c:v>-2.6</c:v>
                </c:pt>
                <c:pt idx="676">
                  <c:v>-2.5</c:v>
                </c:pt>
                <c:pt idx="677">
                  <c:v>-2.4</c:v>
                </c:pt>
                <c:pt idx="678">
                  <c:v>-2.2999999999999998</c:v>
                </c:pt>
                <c:pt idx="679">
                  <c:v>-2.2000000000000002</c:v>
                </c:pt>
                <c:pt idx="680">
                  <c:v>-2.1</c:v>
                </c:pt>
                <c:pt idx="681">
                  <c:v>-2</c:v>
                </c:pt>
                <c:pt idx="682">
                  <c:v>-1.9000000000000001</c:v>
                </c:pt>
                <c:pt idx="683">
                  <c:v>-1.8</c:v>
                </c:pt>
                <c:pt idx="684">
                  <c:v>-1.7</c:v>
                </c:pt>
                <c:pt idx="685">
                  <c:v>-1.6</c:v>
                </c:pt>
                <c:pt idx="686">
                  <c:v>-1.5</c:v>
                </c:pt>
                <c:pt idx="687">
                  <c:v>-1.4</c:v>
                </c:pt>
                <c:pt idx="688">
                  <c:v>-1.3</c:v>
                </c:pt>
                <c:pt idx="689">
                  <c:v>-1.2</c:v>
                </c:pt>
                <c:pt idx="690">
                  <c:v>-1.1000000000000001</c:v>
                </c:pt>
                <c:pt idx="691">
                  <c:v>-1</c:v>
                </c:pt>
                <c:pt idx="692">
                  <c:v>-0.9</c:v>
                </c:pt>
                <c:pt idx="693">
                  <c:v>-0.8</c:v>
                </c:pt>
                <c:pt idx="694">
                  <c:v>-0.70000000000000018</c:v>
                </c:pt>
                <c:pt idx="695">
                  <c:v>-0.6000000000000002</c:v>
                </c:pt>
                <c:pt idx="696">
                  <c:v>-0.5</c:v>
                </c:pt>
                <c:pt idx="697">
                  <c:v>-0.4</c:v>
                </c:pt>
                <c:pt idx="698">
                  <c:v>-0.3000000000000001</c:v>
                </c:pt>
                <c:pt idx="699">
                  <c:v>-0.2</c:v>
                </c:pt>
                <c:pt idx="700">
                  <c:v>-0.1</c:v>
                </c:pt>
                <c:pt idx="701">
                  <c:v>0</c:v>
                </c:pt>
                <c:pt idx="702">
                  <c:v>0.1</c:v>
                </c:pt>
                <c:pt idx="703">
                  <c:v>0.2</c:v>
                </c:pt>
                <c:pt idx="704">
                  <c:v>0.3000000000000001</c:v>
                </c:pt>
                <c:pt idx="705">
                  <c:v>0.4</c:v>
                </c:pt>
                <c:pt idx="706">
                  <c:v>0.5</c:v>
                </c:pt>
                <c:pt idx="707">
                  <c:v>0.6000000000000002</c:v>
                </c:pt>
                <c:pt idx="708">
                  <c:v>0.70000000000000018</c:v>
                </c:pt>
                <c:pt idx="709">
                  <c:v>0.8</c:v>
                </c:pt>
                <c:pt idx="710">
                  <c:v>0.9</c:v>
                </c:pt>
                <c:pt idx="711">
                  <c:v>1</c:v>
                </c:pt>
                <c:pt idx="712">
                  <c:v>1.1000000000000001</c:v>
                </c:pt>
                <c:pt idx="713">
                  <c:v>1.2</c:v>
                </c:pt>
                <c:pt idx="714">
                  <c:v>1.3</c:v>
                </c:pt>
                <c:pt idx="715">
                  <c:v>1.4</c:v>
                </c:pt>
                <c:pt idx="716">
                  <c:v>1.5</c:v>
                </c:pt>
                <c:pt idx="717">
                  <c:v>1.6</c:v>
                </c:pt>
                <c:pt idx="718">
                  <c:v>1.7</c:v>
                </c:pt>
                <c:pt idx="719">
                  <c:v>1.8</c:v>
                </c:pt>
                <c:pt idx="720">
                  <c:v>1.9000000000000001</c:v>
                </c:pt>
                <c:pt idx="721">
                  <c:v>2</c:v>
                </c:pt>
                <c:pt idx="722">
                  <c:v>2.1</c:v>
                </c:pt>
                <c:pt idx="723">
                  <c:v>2.2000000000000002</c:v>
                </c:pt>
                <c:pt idx="724">
                  <c:v>2.2999999999999998</c:v>
                </c:pt>
                <c:pt idx="725">
                  <c:v>2.4</c:v>
                </c:pt>
                <c:pt idx="726">
                  <c:v>2.5</c:v>
                </c:pt>
                <c:pt idx="727">
                  <c:v>2.6</c:v>
                </c:pt>
                <c:pt idx="728">
                  <c:v>2.7</c:v>
                </c:pt>
                <c:pt idx="729">
                  <c:v>2.8</c:v>
                </c:pt>
                <c:pt idx="730">
                  <c:v>2.9</c:v>
                </c:pt>
                <c:pt idx="731">
                  <c:v>3</c:v>
                </c:pt>
                <c:pt idx="732">
                  <c:v>-3</c:v>
                </c:pt>
                <c:pt idx="733">
                  <c:v>-2.9</c:v>
                </c:pt>
                <c:pt idx="734">
                  <c:v>-2.8</c:v>
                </c:pt>
                <c:pt idx="735">
                  <c:v>-2.7</c:v>
                </c:pt>
                <c:pt idx="736">
                  <c:v>-2.6</c:v>
                </c:pt>
                <c:pt idx="737">
                  <c:v>-2.5</c:v>
                </c:pt>
                <c:pt idx="738">
                  <c:v>-2.4</c:v>
                </c:pt>
                <c:pt idx="739">
                  <c:v>-2.2999999999999998</c:v>
                </c:pt>
                <c:pt idx="740">
                  <c:v>-2.2000000000000002</c:v>
                </c:pt>
                <c:pt idx="741">
                  <c:v>-2.1</c:v>
                </c:pt>
                <c:pt idx="742">
                  <c:v>-2</c:v>
                </c:pt>
                <c:pt idx="743">
                  <c:v>-1.9000000000000001</c:v>
                </c:pt>
                <c:pt idx="744">
                  <c:v>-1.8</c:v>
                </c:pt>
                <c:pt idx="745">
                  <c:v>-1.7</c:v>
                </c:pt>
                <c:pt idx="746">
                  <c:v>-1.6</c:v>
                </c:pt>
                <c:pt idx="747">
                  <c:v>-1.5</c:v>
                </c:pt>
                <c:pt idx="748">
                  <c:v>-1.4</c:v>
                </c:pt>
                <c:pt idx="749">
                  <c:v>-1.3</c:v>
                </c:pt>
                <c:pt idx="750">
                  <c:v>-1.2</c:v>
                </c:pt>
                <c:pt idx="751">
                  <c:v>-1.1000000000000001</c:v>
                </c:pt>
                <c:pt idx="752">
                  <c:v>-1</c:v>
                </c:pt>
                <c:pt idx="753">
                  <c:v>-0.9</c:v>
                </c:pt>
                <c:pt idx="754">
                  <c:v>-0.8</c:v>
                </c:pt>
                <c:pt idx="755">
                  <c:v>-0.70000000000000018</c:v>
                </c:pt>
                <c:pt idx="756">
                  <c:v>-0.6000000000000002</c:v>
                </c:pt>
                <c:pt idx="757">
                  <c:v>-0.5</c:v>
                </c:pt>
                <c:pt idx="758">
                  <c:v>-0.4</c:v>
                </c:pt>
                <c:pt idx="759">
                  <c:v>-0.3000000000000001</c:v>
                </c:pt>
                <c:pt idx="760">
                  <c:v>-0.2</c:v>
                </c:pt>
                <c:pt idx="761">
                  <c:v>-0.1</c:v>
                </c:pt>
                <c:pt idx="762">
                  <c:v>0</c:v>
                </c:pt>
                <c:pt idx="763">
                  <c:v>0.1</c:v>
                </c:pt>
                <c:pt idx="764">
                  <c:v>0.2</c:v>
                </c:pt>
                <c:pt idx="765">
                  <c:v>0.3000000000000001</c:v>
                </c:pt>
                <c:pt idx="766">
                  <c:v>0.4</c:v>
                </c:pt>
                <c:pt idx="767">
                  <c:v>0.5</c:v>
                </c:pt>
                <c:pt idx="768">
                  <c:v>0.6000000000000002</c:v>
                </c:pt>
                <c:pt idx="769">
                  <c:v>0.70000000000000018</c:v>
                </c:pt>
                <c:pt idx="770">
                  <c:v>0.8</c:v>
                </c:pt>
                <c:pt idx="771">
                  <c:v>0.9</c:v>
                </c:pt>
                <c:pt idx="772">
                  <c:v>1</c:v>
                </c:pt>
                <c:pt idx="773">
                  <c:v>1.1000000000000001</c:v>
                </c:pt>
                <c:pt idx="774">
                  <c:v>1.2</c:v>
                </c:pt>
                <c:pt idx="775">
                  <c:v>1.3</c:v>
                </c:pt>
                <c:pt idx="776">
                  <c:v>1.4</c:v>
                </c:pt>
                <c:pt idx="777">
                  <c:v>1.5</c:v>
                </c:pt>
                <c:pt idx="778">
                  <c:v>1.6</c:v>
                </c:pt>
                <c:pt idx="779">
                  <c:v>1.7</c:v>
                </c:pt>
                <c:pt idx="780">
                  <c:v>1.8</c:v>
                </c:pt>
                <c:pt idx="781">
                  <c:v>1.9000000000000001</c:v>
                </c:pt>
                <c:pt idx="782">
                  <c:v>2</c:v>
                </c:pt>
                <c:pt idx="783">
                  <c:v>2.1</c:v>
                </c:pt>
                <c:pt idx="784">
                  <c:v>2.2000000000000002</c:v>
                </c:pt>
                <c:pt idx="785">
                  <c:v>2.2999999999999998</c:v>
                </c:pt>
                <c:pt idx="786">
                  <c:v>2.4</c:v>
                </c:pt>
                <c:pt idx="787">
                  <c:v>2.5</c:v>
                </c:pt>
                <c:pt idx="788">
                  <c:v>2.6</c:v>
                </c:pt>
                <c:pt idx="789">
                  <c:v>2.7</c:v>
                </c:pt>
                <c:pt idx="790">
                  <c:v>2.8</c:v>
                </c:pt>
                <c:pt idx="791">
                  <c:v>2.9</c:v>
                </c:pt>
                <c:pt idx="792">
                  <c:v>3</c:v>
                </c:pt>
                <c:pt idx="793">
                  <c:v>-3</c:v>
                </c:pt>
                <c:pt idx="794">
                  <c:v>-2.9</c:v>
                </c:pt>
                <c:pt idx="795">
                  <c:v>-2.8</c:v>
                </c:pt>
                <c:pt idx="796">
                  <c:v>-2.7</c:v>
                </c:pt>
                <c:pt idx="797">
                  <c:v>-2.6</c:v>
                </c:pt>
                <c:pt idx="798">
                  <c:v>-2.5</c:v>
                </c:pt>
                <c:pt idx="799">
                  <c:v>-2.4</c:v>
                </c:pt>
                <c:pt idx="800">
                  <c:v>-2.2999999999999998</c:v>
                </c:pt>
                <c:pt idx="801">
                  <c:v>-2.2000000000000002</c:v>
                </c:pt>
                <c:pt idx="802">
                  <c:v>-2.1</c:v>
                </c:pt>
                <c:pt idx="803">
                  <c:v>-2</c:v>
                </c:pt>
                <c:pt idx="804">
                  <c:v>-1.9000000000000001</c:v>
                </c:pt>
                <c:pt idx="805">
                  <c:v>-1.8</c:v>
                </c:pt>
                <c:pt idx="806">
                  <c:v>-1.7</c:v>
                </c:pt>
                <c:pt idx="807">
                  <c:v>-1.6</c:v>
                </c:pt>
                <c:pt idx="808">
                  <c:v>-1.5</c:v>
                </c:pt>
                <c:pt idx="809">
                  <c:v>-1.4</c:v>
                </c:pt>
                <c:pt idx="810">
                  <c:v>-1.3</c:v>
                </c:pt>
                <c:pt idx="811">
                  <c:v>-1.2</c:v>
                </c:pt>
                <c:pt idx="812">
                  <c:v>-1.1000000000000001</c:v>
                </c:pt>
                <c:pt idx="813">
                  <c:v>-1</c:v>
                </c:pt>
                <c:pt idx="814">
                  <c:v>-0.9</c:v>
                </c:pt>
                <c:pt idx="815">
                  <c:v>-0.8</c:v>
                </c:pt>
                <c:pt idx="816">
                  <c:v>-0.70000000000000018</c:v>
                </c:pt>
                <c:pt idx="817">
                  <c:v>-0.6000000000000002</c:v>
                </c:pt>
                <c:pt idx="818">
                  <c:v>-0.5</c:v>
                </c:pt>
                <c:pt idx="819">
                  <c:v>-0.4</c:v>
                </c:pt>
                <c:pt idx="820">
                  <c:v>-0.3000000000000001</c:v>
                </c:pt>
                <c:pt idx="821">
                  <c:v>-0.2</c:v>
                </c:pt>
                <c:pt idx="822">
                  <c:v>-0.1</c:v>
                </c:pt>
                <c:pt idx="823">
                  <c:v>0</c:v>
                </c:pt>
                <c:pt idx="824">
                  <c:v>0.1</c:v>
                </c:pt>
                <c:pt idx="825">
                  <c:v>0.2</c:v>
                </c:pt>
                <c:pt idx="826">
                  <c:v>0.3000000000000001</c:v>
                </c:pt>
                <c:pt idx="827">
                  <c:v>0.4</c:v>
                </c:pt>
                <c:pt idx="828">
                  <c:v>0.5</c:v>
                </c:pt>
                <c:pt idx="829">
                  <c:v>0.6000000000000002</c:v>
                </c:pt>
                <c:pt idx="830">
                  <c:v>0.70000000000000018</c:v>
                </c:pt>
                <c:pt idx="831">
                  <c:v>0.8</c:v>
                </c:pt>
                <c:pt idx="832">
                  <c:v>0.9</c:v>
                </c:pt>
                <c:pt idx="833">
                  <c:v>1</c:v>
                </c:pt>
                <c:pt idx="834">
                  <c:v>1.1000000000000001</c:v>
                </c:pt>
                <c:pt idx="835">
                  <c:v>1.2</c:v>
                </c:pt>
                <c:pt idx="836">
                  <c:v>1.3</c:v>
                </c:pt>
                <c:pt idx="837">
                  <c:v>1.4</c:v>
                </c:pt>
                <c:pt idx="838">
                  <c:v>1.5</c:v>
                </c:pt>
                <c:pt idx="839">
                  <c:v>1.6</c:v>
                </c:pt>
                <c:pt idx="840">
                  <c:v>1.7</c:v>
                </c:pt>
                <c:pt idx="841">
                  <c:v>1.8</c:v>
                </c:pt>
                <c:pt idx="842">
                  <c:v>1.9000000000000001</c:v>
                </c:pt>
                <c:pt idx="843">
                  <c:v>2</c:v>
                </c:pt>
                <c:pt idx="844">
                  <c:v>2.1</c:v>
                </c:pt>
                <c:pt idx="845">
                  <c:v>2.2000000000000002</c:v>
                </c:pt>
                <c:pt idx="846">
                  <c:v>2.2999999999999998</c:v>
                </c:pt>
                <c:pt idx="847">
                  <c:v>2.4</c:v>
                </c:pt>
                <c:pt idx="848">
                  <c:v>2.5</c:v>
                </c:pt>
                <c:pt idx="849">
                  <c:v>2.6</c:v>
                </c:pt>
                <c:pt idx="850">
                  <c:v>2.7</c:v>
                </c:pt>
                <c:pt idx="851">
                  <c:v>2.8</c:v>
                </c:pt>
                <c:pt idx="852">
                  <c:v>2.9</c:v>
                </c:pt>
                <c:pt idx="853">
                  <c:v>3</c:v>
                </c:pt>
                <c:pt idx="854">
                  <c:v>-3</c:v>
                </c:pt>
                <c:pt idx="855">
                  <c:v>-2.9</c:v>
                </c:pt>
                <c:pt idx="856">
                  <c:v>-2.8</c:v>
                </c:pt>
                <c:pt idx="857">
                  <c:v>-2.7</c:v>
                </c:pt>
                <c:pt idx="858">
                  <c:v>-2.6</c:v>
                </c:pt>
                <c:pt idx="859">
                  <c:v>-2.5</c:v>
                </c:pt>
                <c:pt idx="860">
                  <c:v>-2.4</c:v>
                </c:pt>
                <c:pt idx="861">
                  <c:v>-2.2999999999999998</c:v>
                </c:pt>
                <c:pt idx="862">
                  <c:v>-2.2000000000000002</c:v>
                </c:pt>
                <c:pt idx="863">
                  <c:v>-2.1</c:v>
                </c:pt>
                <c:pt idx="864">
                  <c:v>-2</c:v>
                </c:pt>
                <c:pt idx="865">
                  <c:v>-1.9000000000000001</c:v>
                </c:pt>
                <c:pt idx="866">
                  <c:v>-1.8</c:v>
                </c:pt>
                <c:pt idx="867">
                  <c:v>-1.7</c:v>
                </c:pt>
                <c:pt idx="868">
                  <c:v>-1.6</c:v>
                </c:pt>
                <c:pt idx="869">
                  <c:v>-1.5</c:v>
                </c:pt>
                <c:pt idx="870">
                  <c:v>-1.4</c:v>
                </c:pt>
                <c:pt idx="871">
                  <c:v>-1.3</c:v>
                </c:pt>
                <c:pt idx="872">
                  <c:v>-1.2</c:v>
                </c:pt>
                <c:pt idx="873">
                  <c:v>-1.1000000000000001</c:v>
                </c:pt>
                <c:pt idx="874">
                  <c:v>-1</c:v>
                </c:pt>
                <c:pt idx="875">
                  <c:v>-0.9</c:v>
                </c:pt>
                <c:pt idx="876">
                  <c:v>-0.8</c:v>
                </c:pt>
                <c:pt idx="877">
                  <c:v>-0.70000000000000018</c:v>
                </c:pt>
                <c:pt idx="878">
                  <c:v>-0.6000000000000002</c:v>
                </c:pt>
                <c:pt idx="879">
                  <c:v>-0.5</c:v>
                </c:pt>
                <c:pt idx="880">
                  <c:v>-0.4</c:v>
                </c:pt>
                <c:pt idx="881">
                  <c:v>-0.3000000000000001</c:v>
                </c:pt>
                <c:pt idx="882">
                  <c:v>-0.2</c:v>
                </c:pt>
                <c:pt idx="883">
                  <c:v>-0.1</c:v>
                </c:pt>
                <c:pt idx="884">
                  <c:v>0</c:v>
                </c:pt>
                <c:pt idx="885">
                  <c:v>0.1</c:v>
                </c:pt>
                <c:pt idx="886">
                  <c:v>0.2</c:v>
                </c:pt>
                <c:pt idx="887">
                  <c:v>0.3000000000000001</c:v>
                </c:pt>
                <c:pt idx="888">
                  <c:v>0.4</c:v>
                </c:pt>
                <c:pt idx="889">
                  <c:v>0.5</c:v>
                </c:pt>
                <c:pt idx="890">
                  <c:v>0.6000000000000002</c:v>
                </c:pt>
                <c:pt idx="891">
                  <c:v>0.70000000000000018</c:v>
                </c:pt>
                <c:pt idx="892">
                  <c:v>0.8</c:v>
                </c:pt>
                <c:pt idx="893">
                  <c:v>0.9</c:v>
                </c:pt>
                <c:pt idx="894">
                  <c:v>1</c:v>
                </c:pt>
                <c:pt idx="895">
                  <c:v>1.1000000000000001</c:v>
                </c:pt>
                <c:pt idx="896">
                  <c:v>1.2</c:v>
                </c:pt>
                <c:pt idx="897">
                  <c:v>1.3</c:v>
                </c:pt>
                <c:pt idx="898">
                  <c:v>1.4</c:v>
                </c:pt>
                <c:pt idx="899">
                  <c:v>1.5</c:v>
                </c:pt>
                <c:pt idx="900">
                  <c:v>1.6</c:v>
                </c:pt>
                <c:pt idx="901">
                  <c:v>1.7</c:v>
                </c:pt>
                <c:pt idx="902">
                  <c:v>1.8</c:v>
                </c:pt>
                <c:pt idx="903">
                  <c:v>1.9000000000000001</c:v>
                </c:pt>
                <c:pt idx="904">
                  <c:v>2</c:v>
                </c:pt>
                <c:pt idx="905">
                  <c:v>2.1</c:v>
                </c:pt>
                <c:pt idx="906">
                  <c:v>2.2000000000000002</c:v>
                </c:pt>
                <c:pt idx="907">
                  <c:v>2.2999999999999998</c:v>
                </c:pt>
                <c:pt idx="908">
                  <c:v>2.4</c:v>
                </c:pt>
                <c:pt idx="909">
                  <c:v>2.5</c:v>
                </c:pt>
                <c:pt idx="910">
                  <c:v>2.6</c:v>
                </c:pt>
                <c:pt idx="911">
                  <c:v>2.7</c:v>
                </c:pt>
                <c:pt idx="912">
                  <c:v>2.8</c:v>
                </c:pt>
                <c:pt idx="913">
                  <c:v>2.9</c:v>
                </c:pt>
                <c:pt idx="914">
                  <c:v>3</c:v>
                </c:pt>
                <c:pt idx="915">
                  <c:v>-3</c:v>
                </c:pt>
                <c:pt idx="916">
                  <c:v>-2.9</c:v>
                </c:pt>
                <c:pt idx="917">
                  <c:v>-2.8</c:v>
                </c:pt>
                <c:pt idx="918">
                  <c:v>-2.7</c:v>
                </c:pt>
                <c:pt idx="919">
                  <c:v>-2.6</c:v>
                </c:pt>
                <c:pt idx="920">
                  <c:v>-2.5</c:v>
                </c:pt>
                <c:pt idx="921">
                  <c:v>-2.4</c:v>
                </c:pt>
                <c:pt idx="922">
                  <c:v>-2.2999999999999998</c:v>
                </c:pt>
                <c:pt idx="923">
                  <c:v>-2.2000000000000002</c:v>
                </c:pt>
                <c:pt idx="924">
                  <c:v>-2.1</c:v>
                </c:pt>
                <c:pt idx="925">
                  <c:v>-2</c:v>
                </c:pt>
                <c:pt idx="926">
                  <c:v>-1.9000000000000001</c:v>
                </c:pt>
                <c:pt idx="927">
                  <c:v>-1.8</c:v>
                </c:pt>
                <c:pt idx="928">
                  <c:v>-1.7</c:v>
                </c:pt>
                <c:pt idx="929">
                  <c:v>-1.6</c:v>
                </c:pt>
                <c:pt idx="930">
                  <c:v>-1.5</c:v>
                </c:pt>
                <c:pt idx="931">
                  <c:v>-1.4</c:v>
                </c:pt>
                <c:pt idx="932">
                  <c:v>-1.3</c:v>
                </c:pt>
                <c:pt idx="933">
                  <c:v>-1.2</c:v>
                </c:pt>
                <c:pt idx="934">
                  <c:v>-1.1000000000000001</c:v>
                </c:pt>
                <c:pt idx="935">
                  <c:v>-1</c:v>
                </c:pt>
                <c:pt idx="936">
                  <c:v>-0.9</c:v>
                </c:pt>
                <c:pt idx="937">
                  <c:v>-0.8</c:v>
                </c:pt>
                <c:pt idx="938">
                  <c:v>-0.70000000000000018</c:v>
                </c:pt>
                <c:pt idx="939">
                  <c:v>-0.6000000000000002</c:v>
                </c:pt>
                <c:pt idx="940">
                  <c:v>-0.5</c:v>
                </c:pt>
                <c:pt idx="941">
                  <c:v>-0.4</c:v>
                </c:pt>
                <c:pt idx="942">
                  <c:v>-0.3000000000000001</c:v>
                </c:pt>
                <c:pt idx="943">
                  <c:v>-0.2</c:v>
                </c:pt>
                <c:pt idx="944">
                  <c:v>-0.1</c:v>
                </c:pt>
                <c:pt idx="945">
                  <c:v>0</c:v>
                </c:pt>
                <c:pt idx="946">
                  <c:v>0.1</c:v>
                </c:pt>
                <c:pt idx="947">
                  <c:v>0.2</c:v>
                </c:pt>
                <c:pt idx="948">
                  <c:v>0.3000000000000001</c:v>
                </c:pt>
                <c:pt idx="949">
                  <c:v>0.4</c:v>
                </c:pt>
                <c:pt idx="950">
                  <c:v>0.5</c:v>
                </c:pt>
                <c:pt idx="951">
                  <c:v>0.6000000000000002</c:v>
                </c:pt>
                <c:pt idx="952">
                  <c:v>0.70000000000000018</c:v>
                </c:pt>
                <c:pt idx="953">
                  <c:v>0.8</c:v>
                </c:pt>
                <c:pt idx="954">
                  <c:v>0.9</c:v>
                </c:pt>
                <c:pt idx="955">
                  <c:v>1</c:v>
                </c:pt>
                <c:pt idx="956">
                  <c:v>1.1000000000000001</c:v>
                </c:pt>
                <c:pt idx="957">
                  <c:v>1.2</c:v>
                </c:pt>
                <c:pt idx="958">
                  <c:v>1.3</c:v>
                </c:pt>
                <c:pt idx="959">
                  <c:v>1.4</c:v>
                </c:pt>
                <c:pt idx="960">
                  <c:v>1.5</c:v>
                </c:pt>
                <c:pt idx="961">
                  <c:v>1.6</c:v>
                </c:pt>
                <c:pt idx="962">
                  <c:v>1.7</c:v>
                </c:pt>
                <c:pt idx="963">
                  <c:v>1.8</c:v>
                </c:pt>
                <c:pt idx="964">
                  <c:v>1.9000000000000001</c:v>
                </c:pt>
                <c:pt idx="965">
                  <c:v>2</c:v>
                </c:pt>
                <c:pt idx="966">
                  <c:v>2.1</c:v>
                </c:pt>
                <c:pt idx="967">
                  <c:v>2.2000000000000002</c:v>
                </c:pt>
                <c:pt idx="968">
                  <c:v>2.2999999999999998</c:v>
                </c:pt>
                <c:pt idx="969">
                  <c:v>2.4</c:v>
                </c:pt>
                <c:pt idx="970">
                  <c:v>2.5</c:v>
                </c:pt>
                <c:pt idx="971">
                  <c:v>2.6</c:v>
                </c:pt>
                <c:pt idx="972">
                  <c:v>2.7</c:v>
                </c:pt>
                <c:pt idx="973">
                  <c:v>2.8</c:v>
                </c:pt>
                <c:pt idx="974">
                  <c:v>2.9</c:v>
                </c:pt>
                <c:pt idx="975">
                  <c:v>3</c:v>
                </c:pt>
                <c:pt idx="976">
                  <c:v>-3</c:v>
                </c:pt>
                <c:pt idx="977">
                  <c:v>-2.9</c:v>
                </c:pt>
                <c:pt idx="978">
                  <c:v>-2.8</c:v>
                </c:pt>
                <c:pt idx="979">
                  <c:v>-2.7</c:v>
                </c:pt>
                <c:pt idx="980">
                  <c:v>-2.6</c:v>
                </c:pt>
                <c:pt idx="981">
                  <c:v>-2.5</c:v>
                </c:pt>
                <c:pt idx="982">
                  <c:v>-2.4</c:v>
                </c:pt>
                <c:pt idx="983">
                  <c:v>-2.2999999999999998</c:v>
                </c:pt>
                <c:pt idx="984">
                  <c:v>-2.2000000000000002</c:v>
                </c:pt>
                <c:pt idx="985">
                  <c:v>-2.1</c:v>
                </c:pt>
                <c:pt idx="986">
                  <c:v>-2</c:v>
                </c:pt>
                <c:pt idx="987">
                  <c:v>-1.9000000000000001</c:v>
                </c:pt>
                <c:pt idx="988">
                  <c:v>-1.8</c:v>
                </c:pt>
                <c:pt idx="989">
                  <c:v>-1.7</c:v>
                </c:pt>
                <c:pt idx="990">
                  <c:v>-1.6</c:v>
                </c:pt>
                <c:pt idx="991">
                  <c:v>-1.5</c:v>
                </c:pt>
                <c:pt idx="992">
                  <c:v>-1.4</c:v>
                </c:pt>
                <c:pt idx="993">
                  <c:v>-1.3</c:v>
                </c:pt>
                <c:pt idx="994">
                  <c:v>-1.2</c:v>
                </c:pt>
                <c:pt idx="995">
                  <c:v>-1.1000000000000001</c:v>
                </c:pt>
                <c:pt idx="996">
                  <c:v>-1</c:v>
                </c:pt>
                <c:pt idx="997">
                  <c:v>-0.9</c:v>
                </c:pt>
                <c:pt idx="998">
                  <c:v>-0.8</c:v>
                </c:pt>
                <c:pt idx="999">
                  <c:v>-0.70000000000000018</c:v>
                </c:pt>
                <c:pt idx="1000">
                  <c:v>-0.6000000000000002</c:v>
                </c:pt>
                <c:pt idx="1001">
                  <c:v>-0.5</c:v>
                </c:pt>
                <c:pt idx="1002">
                  <c:v>-0.4</c:v>
                </c:pt>
                <c:pt idx="1003">
                  <c:v>-0.3000000000000001</c:v>
                </c:pt>
                <c:pt idx="1004">
                  <c:v>-0.2</c:v>
                </c:pt>
                <c:pt idx="1005">
                  <c:v>-0.1</c:v>
                </c:pt>
                <c:pt idx="1006">
                  <c:v>0</c:v>
                </c:pt>
                <c:pt idx="1007">
                  <c:v>0.1</c:v>
                </c:pt>
                <c:pt idx="1008">
                  <c:v>0.2</c:v>
                </c:pt>
                <c:pt idx="1009">
                  <c:v>0.3000000000000001</c:v>
                </c:pt>
                <c:pt idx="1010">
                  <c:v>0.4</c:v>
                </c:pt>
                <c:pt idx="1011">
                  <c:v>0.5</c:v>
                </c:pt>
                <c:pt idx="1012">
                  <c:v>0.6000000000000002</c:v>
                </c:pt>
                <c:pt idx="1013">
                  <c:v>0.70000000000000018</c:v>
                </c:pt>
                <c:pt idx="1014">
                  <c:v>0.8</c:v>
                </c:pt>
                <c:pt idx="1015">
                  <c:v>0.9</c:v>
                </c:pt>
                <c:pt idx="1016">
                  <c:v>1</c:v>
                </c:pt>
                <c:pt idx="1017">
                  <c:v>1.1000000000000001</c:v>
                </c:pt>
                <c:pt idx="1018">
                  <c:v>1.2</c:v>
                </c:pt>
                <c:pt idx="1019">
                  <c:v>1.3</c:v>
                </c:pt>
                <c:pt idx="1020">
                  <c:v>1.4</c:v>
                </c:pt>
                <c:pt idx="1021">
                  <c:v>1.5</c:v>
                </c:pt>
                <c:pt idx="1022">
                  <c:v>1.6</c:v>
                </c:pt>
                <c:pt idx="1023">
                  <c:v>1.7</c:v>
                </c:pt>
                <c:pt idx="1024">
                  <c:v>1.8</c:v>
                </c:pt>
                <c:pt idx="1025">
                  <c:v>1.9000000000000001</c:v>
                </c:pt>
                <c:pt idx="1026">
                  <c:v>2</c:v>
                </c:pt>
                <c:pt idx="1027">
                  <c:v>2.1</c:v>
                </c:pt>
                <c:pt idx="1028">
                  <c:v>2.2000000000000002</c:v>
                </c:pt>
                <c:pt idx="1029">
                  <c:v>2.2999999999999998</c:v>
                </c:pt>
                <c:pt idx="1030">
                  <c:v>2.4</c:v>
                </c:pt>
                <c:pt idx="1031">
                  <c:v>2.5</c:v>
                </c:pt>
                <c:pt idx="1032">
                  <c:v>2.6</c:v>
                </c:pt>
                <c:pt idx="1033">
                  <c:v>2.7</c:v>
                </c:pt>
                <c:pt idx="1034">
                  <c:v>2.8</c:v>
                </c:pt>
                <c:pt idx="1035">
                  <c:v>2.9</c:v>
                </c:pt>
                <c:pt idx="1036">
                  <c:v>3</c:v>
                </c:pt>
                <c:pt idx="1037">
                  <c:v>-3</c:v>
                </c:pt>
                <c:pt idx="1038">
                  <c:v>-2.9</c:v>
                </c:pt>
                <c:pt idx="1039">
                  <c:v>-2.8</c:v>
                </c:pt>
                <c:pt idx="1040">
                  <c:v>-2.7</c:v>
                </c:pt>
                <c:pt idx="1041">
                  <c:v>-2.6</c:v>
                </c:pt>
                <c:pt idx="1042">
                  <c:v>-2.5</c:v>
                </c:pt>
                <c:pt idx="1043">
                  <c:v>-2.4</c:v>
                </c:pt>
                <c:pt idx="1044">
                  <c:v>-2.2999999999999998</c:v>
                </c:pt>
                <c:pt idx="1045">
                  <c:v>-2.2000000000000002</c:v>
                </c:pt>
                <c:pt idx="1046">
                  <c:v>-2.1</c:v>
                </c:pt>
                <c:pt idx="1047">
                  <c:v>-2</c:v>
                </c:pt>
                <c:pt idx="1048">
                  <c:v>-1.9000000000000001</c:v>
                </c:pt>
                <c:pt idx="1049">
                  <c:v>-1.8</c:v>
                </c:pt>
                <c:pt idx="1050">
                  <c:v>-1.7</c:v>
                </c:pt>
                <c:pt idx="1051">
                  <c:v>-1.6</c:v>
                </c:pt>
                <c:pt idx="1052">
                  <c:v>-1.5</c:v>
                </c:pt>
                <c:pt idx="1053">
                  <c:v>-1.4</c:v>
                </c:pt>
                <c:pt idx="1054">
                  <c:v>-1.3</c:v>
                </c:pt>
                <c:pt idx="1055">
                  <c:v>-1.2</c:v>
                </c:pt>
                <c:pt idx="1056">
                  <c:v>-1.1000000000000001</c:v>
                </c:pt>
                <c:pt idx="1057">
                  <c:v>-1</c:v>
                </c:pt>
                <c:pt idx="1058">
                  <c:v>-0.9</c:v>
                </c:pt>
                <c:pt idx="1059">
                  <c:v>-0.8</c:v>
                </c:pt>
                <c:pt idx="1060">
                  <c:v>-0.70000000000000018</c:v>
                </c:pt>
                <c:pt idx="1061">
                  <c:v>-0.6000000000000002</c:v>
                </c:pt>
                <c:pt idx="1062">
                  <c:v>-0.5</c:v>
                </c:pt>
                <c:pt idx="1063">
                  <c:v>-0.4</c:v>
                </c:pt>
                <c:pt idx="1064">
                  <c:v>-0.3000000000000001</c:v>
                </c:pt>
                <c:pt idx="1065">
                  <c:v>-0.2</c:v>
                </c:pt>
                <c:pt idx="1066">
                  <c:v>-0.1</c:v>
                </c:pt>
                <c:pt idx="1067">
                  <c:v>0</c:v>
                </c:pt>
                <c:pt idx="1068">
                  <c:v>0.1</c:v>
                </c:pt>
                <c:pt idx="1069">
                  <c:v>0.2</c:v>
                </c:pt>
                <c:pt idx="1070">
                  <c:v>0.3000000000000001</c:v>
                </c:pt>
                <c:pt idx="1071">
                  <c:v>0.4</c:v>
                </c:pt>
                <c:pt idx="1072">
                  <c:v>0.5</c:v>
                </c:pt>
                <c:pt idx="1073">
                  <c:v>0.6000000000000002</c:v>
                </c:pt>
                <c:pt idx="1074">
                  <c:v>0.70000000000000018</c:v>
                </c:pt>
                <c:pt idx="1075">
                  <c:v>0.8</c:v>
                </c:pt>
                <c:pt idx="1076">
                  <c:v>0.9</c:v>
                </c:pt>
                <c:pt idx="1077">
                  <c:v>1</c:v>
                </c:pt>
                <c:pt idx="1078">
                  <c:v>1.1000000000000001</c:v>
                </c:pt>
                <c:pt idx="1079">
                  <c:v>1.2</c:v>
                </c:pt>
                <c:pt idx="1080">
                  <c:v>1.3</c:v>
                </c:pt>
                <c:pt idx="1081">
                  <c:v>1.4</c:v>
                </c:pt>
                <c:pt idx="1082">
                  <c:v>1.5</c:v>
                </c:pt>
                <c:pt idx="1083">
                  <c:v>1.6</c:v>
                </c:pt>
                <c:pt idx="1084">
                  <c:v>1.7</c:v>
                </c:pt>
                <c:pt idx="1085">
                  <c:v>1.8</c:v>
                </c:pt>
                <c:pt idx="1086">
                  <c:v>1.9000000000000001</c:v>
                </c:pt>
                <c:pt idx="1087">
                  <c:v>2</c:v>
                </c:pt>
                <c:pt idx="1088">
                  <c:v>2.1</c:v>
                </c:pt>
                <c:pt idx="1089">
                  <c:v>2.2000000000000002</c:v>
                </c:pt>
                <c:pt idx="1090">
                  <c:v>2.2999999999999998</c:v>
                </c:pt>
                <c:pt idx="1091">
                  <c:v>2.4</c:v>
                </c:pt>
                <c:pt idx="1092">
                  <c:v>2.5</c:v>
                </c:pt>
                <c:pt idx="1093">
                  <c:v>2.6</c:v>
                </c:pt>
                <c:pt idx="1094">
                  <c:v>2.7</c:v>
                </c:pt>
                <c:pt idx="1095">
                  <c:v>2.8</c:v>
                </c:pt>
                <c:pt idx="1096">
                  <c:v>2.9</c:v>
                </c:pt>
                <c:pt idx="1097">
                  <c:v>3</c:v>
                </c:pt>
                <c:pt idx="1098">
                  <c:v>-3</c:v>
                </c:pt>
                <c:pt idx="1099">
                  <c:v>-2.9</c:v>
                </c:pt>
                <c:pt idx="1100">
                  <c:v>-2.8</c:v>
                </c:pt>
                <c:pt idx="1101">
                  <c:v>-2.7</c:v>
                </c:pt>
                <c:pt idx="1102">
                  <c:v>-2.6</c:v>
                </c:pt>
                <c:pt idx="1103">
                  <c:v>-2.5</c:v>
                </c:pt>
                <c:pt idx="1104">
                  <c:v>-2.4</c:v>
                </c:pt>
                <c:pt idx="1105">
                  <c:v>-2.2999999999999998</c:v>
                </c:pt>
                <c:pt idx="1106">
                  <c:v>-2.2000000000000002</c:v>
                </c:pt>
                <c:pt idx="1107">
                  <c:v>-2.1</c:v>
                </c:pt>
                <c:pt idx="1108">
                  <c:v>-2</c:v>
                </c:pt>
                <c:pt idx="1109">
                  <c:v>-1.9000000000000001</c:v>
                </c:pt>
                <c:pt idx="1110">
                  <c:v>-1.8</c:v>
                </c:pt>
                <c:pt idx="1111">
                  <c:v>-1.7</c:v>
                </c:pt>
                <c:pt idx="1112">
                  <c:v>-1.6</c:v>
                </c:pt>
                <c:pt idx="1113">
                  <c:v>-1.5</c:v>
                </c:pt>
                <c:pt idx="1114">
                  <c:v>-1.4</c:v>
                </c:pt>
                <c:pt idx="1115">
                  <c:v>-1.3</c:v>
                </c:pt>
                <c:pt idx="1116">
                  <c:v>-1.2</c:v>
                </c:pt>
                <c:pt idx="1117">
                  <c:v>-1.1000000000000001</c:v>
                </c:pt>
                <c:pt idx="1118">
                  <c:v>-1</c:v>
                </c:pt>
                <c:pt idx="1119">
                  <c:v>-0.9</c:v>
                </c:pt>
                <c:pt idx="1120">
                  <c:v>-0.8</c:v>
                </c:pt>
                <c:pt idx="1121">
                  <c:v>-0.70000000000000018</c:v>
                </c:pt>
                <c:pt idx="1122">
                  <c:v>-0.6000000000000002</c:v>
                </c:pt>
                <c:pt idx="1123">
                  <c:v>-0.5</c:v>
                </c:pt>
                <c:pt idx="1124">
                  <c:v>-0.4</c:v>
                </c:pt>
                <c:pt idx="1125">
                  <c:v>-0.3000000000000001</c:v>
                </c:pt>
                <c:pt idx="1126">
                  <c:v>-0.2</c:v>
                </c:pt>
                <c:pt idx="1127">
                  <c:v>-0.1</c:v>
                </c:pt>
                <c:pt idx="1128">
                  <c:v>0</c:v>
                </c:pt>
                <c:pt idx="1129">
                  <c:v>0.1</c:v>
                </c:pt>
                <c:pt idx="1130">
                  <c:v>0.2</c:v>
                </c:pt>
                <c:pt idx="1131">
                  <c:v>0.3000000000000001</c:v>
                </c:pt>
                <c:pt idx="1132">
                  <c:v>0.4</c:v>
                </c:pt>
                <c:pt idx="1133">
                  <c:v>0.5</c:v>
                </c:pt>
                <c:pt idx="1134">
                  <c:v>0.6000000000000002</c:v>
                </c:pt>
                <c:pt idx="1135">
                  <c:v>0.70000000000000018</c:v>
                </c:pt>
                <c:pt idx="1136">
                  <c:v>0.8</c:v>
                </c:pt>
                <c:pt idx="1137">
                  <c:v>0.9</c:v>
                </c:pt>
                <c:pt idx="1138">
                  <c:v>1</c:v>
                </c:pt>
                <c:pt idx="1139">
                  <c:v>1.1000000000000001</c:v>
                </c:pt>
                <c:pt idx="1140">
                  <c:v>1.2</c:v>
                </c:pt>
                <c:pt idx="1141">
                  <c:v>1.3</c:v>
                </c:pt>
                <c:pt idx="1142">
                  <c:v>1.4</c:v>
                </c:pt>
                <c:pt idx="1143">
                  <c:v>1.5</c:v>
                </c:pt>
                <c:pt idx="1144">
                  <c:v>1.6</c:v>
                </c:pt>
                <c:pt idx="1145">
                  <c:v>1.7</c:v>
                </c:pt>
                <c:pt idx="1146">
                  <c:v>1.8</c:v>
                </c:pt>
                <c:pt idx="1147">
                  <c:v>1.9000000000000001</c:v>
                </c:pt>
                <c:pt idx="1148">
                  <c:v>2</c:v>
                </c:pt>
                <c:pt idx="1149">
                  <c:v>2.1</c:v>
                </c:pt>
                <c:pt idx="1150">
                  <c:v>2.2000000000000002</c:v>
                </c:pt>
                <c:pt idx="1151">
                  <c:v>2.2999999999999998</c:v>
                </c:pt>
                <c:pt idx="1152">
                  <c:v>2.4</c:v>
                </c:pt>
                <c:pt idx="1153">
                  <c:v>2.5</c:v>
                </c:pt>
                <c:pt idx="1154">
                  <c:v>2.6</c:v>
                </c:pt>
                <c:pt idx="1155">
                  <c:v>2.7</c:v>
                </c:pt>
                <c:pt idx="1156">
                  <c:v>2.8</c:v>
                </c:pt>
                <c:pt idx="1157">
                  <c:v>2.9</c:v>
                </c:pt>
                <c:pt idx="1158">
                  <c:v>3</c:v>
                </c:pt>
                <c:pt idx="1159">
                  <c:v>-3</c:v>
                </c:pt>
                <c:pt idx="1160">
                  <c:v>-2.9</c:v>
                </c:pt>
                <c:pt idx="1161">
                  <c:v>-2.8</c:v>
                </c:pt>
                <c:pt idx="1162">
                  <c:v>-2.7</c:v>
                </c:pt>
                <c:pt idx="1163">
                  <c:v>-2.6</c:v>
                </c:pt>
                <c:pt idx="1164">
                  <c:v>-2.5</c:v>
                </c:pt>
                <c:pt idx="1165">
                  <c:v>-2.4</c:v>
                </c:pt>
                <c:pt idx="1166">
                  <c:v>-2.2999999999999998</c:v>
                </c:pt>
                <c:pt idx="1167">
                  <c:v>-2.2000000000000002</c:v>
                </c:pt>
                <c:pt idx="1168">
                  <c:v>-2.1</c:v>
                </c:pt>
                <c:pt idx="1169">
                  <c:v>-2</c:v>
                </c:pt>
                <c:pt idx="1170">
                  <c:v>-1.9000000000000001</c:v>
                </c:pt>
                <c:pt idx="1171">
                  <c:v>-1.8</c:v>
                </c:pt>
                <c:pt idx="1172">
                  <c:v>-1.7</c:v>
                </c:pt>
                <c:pt idx="1173">
                  <c:v>-1.6</c:v>
                </c:pt>
                <c:pt idx="1174">
                  <c:v>-1.5</c:v>
                </c:pt>
                <c:pt idx="1175">
                  <c:v>-1.4</c:v>
                </c:pt>
                <c:pt idx="1176">
                  <c:v>-1.3</c:v>
                </c:pt>
                <c:pt idx="1177">
                  <c:v>-1.2</c:v>
                </c:pt>
                <c:pt idx="1178">
                  <c:v>-1.1000000000000001</c:v>
                </c:pt>
                <c:pt idx="1179">
                  <c:v>-1</c:v>
                </c:pt>
                <c:pt idx="1180">
                  <c:v>-0.9</c:v>
                </c:pt>
                <c:pt idx="1181">
                  <c:v>-0.8</c:v>
                </c:pt>
                <c:pt idx="1182">
                  <c:v>-0.70000000000000018</c:v>
                </c:pt>
                <c:pt idx="1183">
                  <c:v>-0.6000000000000002</c:v>
                </c:pt>
                <c:pt idx="1184">
                  <c:v>-0.5</c:v>
                </c:pt>
                <c:pt idx="1185">
                  <c:v>-0.4</c:v>
                </c:pt>
                <c:pt idx="1186">
                  <c:v>-0.3000000000000001</c:v>
                </c:pt>
                <c:pt idx="1187">
                  <c:v>-0.2</c:v>
                </c:pt>
                <c:pt idx="1188">
                  <c:v>-0.1</c:v>
                </c:pt>
                <c:pt idx="1189">
                  <c:v>0</c:v>
                </c:pt>
                <c:pt idx="1190">
                  <c:v>0.1</c:v>
                </c:pt>
                <c:pt idx="1191">
                  <c:v>0.2</c:v>
                </c:pt>
                <c:pt idx="1192">
                  <c:v>0.3000000000000001</c:v>
                </c:pt>
                <c:pt idx="1193">
                  <c:v>0.4</c:v>
                </c:pt>
                <c:pt idx="1194">
                  <c:v>0.5</c:v>
                </c:pt>
                <c:pt idx="1195">
                  <c:v>0.6000000000000002</c:v>
                </c:pt>
                <c:pt idx="1196">
                  <c:v>0.70000000000000018</c:v>
                </c:pt>
                <c:pt idx="1197">
                  <c:v>0.8</c:v>
                </c:pt>
                <c:pt idx="1198">
                  <c:v>0.9</c:v>
                </c:pt>
                <c:pt idx="1199">
                  <c:v>1</c:v>
                </c:pt>
                <c:pt idx="1200">
                  <c:v>1.1000000000000001</c:v>
                </c:pt>
                <c:pt idx="1201">
                  <c:v>1.2</c:v>
                </c:pt>
                <c:pt idx="1202">
                  <c:v>1.3</c:v>
                </c:pt>
                <c:pt idx="1203">
                  <c:v>1.4</c:v>
                </c:pt>
                <c:pt idx="1204">
                  <c:v>1.5</c:v>
                </c:pt>
                <c:pt idx="1205">
                  <c:v>1.6</c:v>
                </c:pt>
                <c:pt idx="1206">
                  <c:v>1.7</c:v>
                </c:pt>
                <c:pt idx="1207">
                  <c:v>1.8</c:v>
                </c:pt>
                <c:pt idx="1208">
                  <c:v>1.9000000000000001</c:v>
                </c:pt>
                <c:pt idx="1209">
                  <c:v>2</c:v>
                </c:pt>
                <c:pt idx="1210">
                  <c:v>2.1</c:v>
                </c:pt>
                <c:pt idx="1211">
                  <c:v>2.2000000000000002</c:v>
                </c:pt>
                <c:pt idx="1212">
                  <c:v>2.2999999999999998</c:v>
                </c:pt>
                <c:pt idx="1213">
                  <c:v>2.4</c:v>
                </c:pt>
                <c:pt idx="1214">
                  <c:v>2.5</c:v>
                </c:pt>
                <c:pt idx="1215">
                  <c:v>2.6</c:v>
                </c:pt>
                <c:pt idx="1216">
                  <c:v>2.7</c:v>
                </c:pt>
                <c:pt idx="1217">
                  <c:v>2.8</c:v>
                </c:pt>
                <c:pt idx="1218">
                  <c:v>2.9</c:v>
                </c:pt>
                <c:pt idx="1219">
                  <c:v>3</c:v>
                </c:pt>
              </c:numCache>
            </c:numRef>
          </c:xVal>
          <c:yVal>
            <c:numRef>
              <c:f>Sheet1!$F$3:$F$1222</c:f>
              <c:numCache>
                <c:formatCode>General</c:formatCode>
                <c:ptCount val="1220"/>
                <c:pt idx="0">
                  <c:v>1.1243080532065157E-3</c:v>
                </c:pt>
                <c:pt idx="1">
                  <c:v>9.2152430118630578E-4</c:v>
                </c:pt>
                <c:pt idx="2">
                  <c:v>5.0057791413275299E-4</c:v>
                </c:pt>
                <c:pt idx="3">
                  <c:v>5.1129929306571763E-4</c:v>
                </c:pt>
                <c:pt idx="4">
                  <c:v>3.0469276147936162E-4</c:v>
                </c:pt>
                <c:pt idx="5">
                  <c:v>1.5552435267057886E-3</c:v>
                </c:pt>
                <c:pt idx="6">
                  <c:v>1.7414719136874114E-3</c:v>
                </c:pt>
                <c:pt idx="7">
                  <c:v>2.8005498076170529E-3</c:v>
                </c:pt>
                <c:pt idx="8">
                  <c:v>3.3123656940034479E-3</c:v>
                </c:pt>
                <c:pt idx="9">
                  <c:v>3.4168633822137025E-3</c:v>
                </c:pt>
                <c:pt idx="10">
                  <c:v>4.9563554570467424E-3</c:v>
                </c:pt>
                <c:pt idx="11">
                  <c:v>5.9914268657924492E-3</c:v>
                </c:pt>
                <c:pt idx="12">
                  <c:v>7.7322149478925087E-3</c:v>
                </c:pt>
                <c:pt idx="13">
                  <c:v>9.4222221041119058E-3</c:v>
                </c:pt>
                <c:pt idx="14">
                  <c:v>1.0025587323982402E-2</c:v>
                </c:pt>
                <c:pt idx="15">
                  <c:v>1.2920445434000217E-2</c:v>
                </c:pt>
                <c:pt idx="16">
                  <c:v>1.3414938499697887E-2</c:v>
                </c:pt>
                <c:pt idx="17">
                  <c:v>1.6904006516608821E-2</c:v>
                </c:pt>
                <c:pt idx="18">
                  <c:v>1.9165213801255604E-2</c:v>
                </c:pt>
                <c:pt idx="19">
                  <c:v>2.0683752793216669E-2</c:v>
                </c:pt>
                <c:pt idx="20">
                  <c:v>2.2419407655617115E-2</c:v>
                </c:pt>
                <c:pt idx="21">
                  <c:v>2.5023020442989211E-2</c:v>
                </c:pt>
                <c:pt idx="22">
                  <c:v>2.7785067062459558E-2</c:v>
                </c:pt>
                <c:pt idx="23">
                  <c:v>3.054737266463621E-2</c:v>
                </c:pt>
                <c:pt idx="24">
                  <c:v>3.3136616634386253E-2</c:v>
                </c:pt>
                <c:pt idx="25">
                  <c:v>3.4306131379923943E-2</c:v>
                </c:pt>
                <c:pt idx="26">
                  <c:v>3.5121364292275914E-2</c:v>
                </c:pt>
                <c:pt idx="27">
                  <c:v>3.8459052821547532E-2</c:v>
                </c:pt>
                <c:pt idx="28">
                  <c:v>3.7919592821938936E-2</c:v>
                </c:pt>
                <c:pt idx="29">
                  <c:v>4.037736160919931E-2</c:v>
                </c:pt>
                <c:pt idx="30">
                  <c:v>3.9392985034597643E-2</c:v>
                </c:pt>
                <c:pt idx="31">
                  <c:v>3.9134477194182844E-2</c:v>
                </c:pt>
                <c:pt idx="32">
                  <c:v>3.9439305010067136E-2</c:v>
                </c:pt>
                <c:pt idx="33">
                  <c:v>3.8615065508986177E-2</c:v>
                </c:pt>
                <c:pt idx="34">
                  <c:v>3.8279225113613209E-2</c:v>
                </c:pt>
                <c:pt idx="35">
                  <c:v>3.6886624831685831E-2</c:v>
                </c:pt>
                <c:pt idx="36">
                  <c:v>3.4946222097632533E-2</c:v>
                </c:pt>
                <c:pt idx="37">
                  <c:v>3.2946831490008287E-2</c:v>
                </c:pt>
                <c:pt idx="38">
                  <c:v>3.0715750700340803E-2</c:v>
                </c:pt>
                <c:pt idx="39">
                  <c:v>2.8588156873725026E-2</c:v>
                </c:pt>
                <c:pt idx="40">
                  <c:v>2.6344596462065308E-2</c:v>
                </c:pt>
                <c:pt idx="41">
                  <c:v>2.2167820700133352E-2</c:v>
                </c:pt>
                <c:pt idx="42">
                  <c:v>2.0043987263813404E-2</c:v>
                </c:pt>
                <c:pt idx="43">
                  <c:v>1.8820485259980101E-2</c:v>
                </c:pt>
                <c:pt idx="44">
                  <c:v>1.5912342565589599E-2</c:v>
                </c:pt>
                <c:pt idx="45">
                  <c:v>1.3343246571731734E-2</c:v>
                </c:pt>
                <c:pt idx="46">
                  <c:v>1.2928781564933293E-2</c:v>
                </c:pt>
                <c:pt idx="47">
                  <c:v>9.5751494636017141E-3</c:v>
                </c:pt>
                <c:pt idx="48">
                  <c:v>9.5880963575785474E-3</c:v>
                </c:pt>
                <c:pt idx="49">
                  <c:v>6.8697444690078036E-3</c:v>
                </c:pt>
                <c:pt idx="50">
                  <c:v>5.4485452822262163E-3</c:v>
                </c:pt>
                <c:pt idx="51">
                  <c:v>5.607648170860827E-3</c:v>
                </c:pt>
                <c:pt idx="52">
                  <c:v>3.254186939289637E-3</c:v>
                </c:pt>
                <c:pt idx="53">
                  <c:v>2.6547366481887835E-3</c:v>
                </c:pt>
                <c:pt idx="54">
                  <c:v>1.7341678872707139E-3</c:v>
                </c:pt>
                <c:pt idx="55">
                  <c:v>2.9186957515562996E-3</c:v>
                </c:pt>
                <c:pt idx="56">
                  <c:v>1.6798017556589992E-3</c:v>
                </c:pt>
                <c:pt idx="57">
                  <c:v>5.1870081926939742E-4</c:v>
                </c:pt>
                <c:pt idx="58">
                  <c:v>3.1714381802994583E-5</c:v>
                </c:pt>
                <c:pt idx="59">
                  <c:v>2.9861736072450131E-4</c:v>
                </c:pt>
                <c:pt idx="60">
                  <c:v>6.3882499284243096E-4</c:v>
                </c:pt>
                <c:pt idx="61">
                  <c:v>6.5834072735478726E-5</c:v>
                </c:pt>
                <c:pt idx="62">
                  <c:v>3.3251081212754674E-4</c:v>
                </c:pt>
                <c:pt idx="63">
                  <c:v>5.6297714600764672E-4</c:v>
                </c:pt>
                <c:pt idx="64">
                  <c:v>6.5750203969631917E-4</c:v>
                </c:pt>
                <c:pt idx="65">
                  <c:v>2.0278690013241993E-4</c:v>
                </c:pt>
                <c:pt idx="66">
                  <c:v>4.9992720614469936E-5</c:v>
                </c:pt>
                <c:pt idx="67">
                  <c:v>1.9254150441604356E-4</c:v>
                </c:pt>
                <c:pt idx="68">
                  <c:v>7.8793339890292609E-4</c:v>
                </c:pt>
                <c:pt idx="69">
                  <c:v>8.3855335036799549E-4</c:v>
                </c:pt>
                <c:pt idx="70">
                  <c:v>2.034971202468646E-3</c:v>
                </c:pt>
                <c:pt idx="71">
                  <c:v>2.5319696983922232E-3</c:v>
                </c:pt>
                <c:pt idx="72">
                  <c:v>4.7887401481069829E-3</c:v>
                </c:pt>
                <c:pt idx="73">
                  <c:v>5.1043315141268315E-3</c:v>
                </c:pt>
                <c:pt idx="74">
                  <c:v>6.8296061705820843E-3</c:v>
                </c:pt>
                <c:pt idx="75">
                  <c:v>7.4910329637946716E-3</c:v>
                </c:pt>
                <c:pt idx="76">
                  <c:v>1.0546773156608699E-2</c:v>
                </c:pt>
                <c:pt idx="77">
                  <c:v>1.1860869639395068E-2</c:v>
                </c:pt>
                <c:pt idx="78">
                  <c:v>1.3774404732661501E-2</c:v>
                </c:pt>
                <c:pt idx="79">
                  <c:v>1.6549095581239705E-2</c:v>
                </c:pt>
                <c:pt idx="80">
                  <c:v>1.9197225461760527E-2</c:v>
                </c:pt>
                <c:pt idx="81">
                  <c:v>2.1488908202820418E-2</c:v>
                </c:pt>
                <c:pt idx="82">
                  <c:v>2.3023178617540954E-2</c:v>
                </c:pt>
                <c:pt idx="83">
                  <c:v>2.4889129948373393E-2</c:v>
                </c:pt>
                <c:pt idx="84">
                  <c:v>2.8976592851026578E-2</c:v>
                </c:pt>
                <c:pt idx="85">
                  <c:v>2.9319767968481247E-2</c:v>
                </c:pt>
                <c:pt idx="86">
                  <c:v>3.2965469910289626E-2</c:v>
                </c:pt>
                <c:pt idx="87">
                  <c:v>3.45175668709337E-2</c:v>
                </c:pt>
                <c:pt idx="88">
                  <c:v>3.643652496161897E-2</c:v>
                </c:pt>
                <c:pt idx="89">
                  <c:v>3.5976938334750831E-2</c:v>
                </c:pt>
                <c:pt idx="90">
                  <c:v>3.7105522991977315E-2</c:v>
                </c:pt>
                <c:pt idx="91">
                  <c:v>3.7452230239816274E-2</c:v>
                </c:pt>
                <c:pt idx="92">
                  <c:v>3.829648921959624E-2</c:v>
                </c:pt>
                <c:pt idx="93">
                  <c:v>3.7740469621761912E-2</c:v>
                </c:pt>
                <c:pt idx="94">
                  <c:v>3.667420757608509E-2</c:v>
                </c:pt>
                <c:pt idx="95">
                  <c:v>3.5707533617101182E-2</c:v>
                </c:pt>
                <c:pt idx="96">
                  <c:v>3.3633849525963197E-2</c:v>
                </c:pt>
                <c:pt idx="97">
                  <c:v>3.1339576731189651E-2</c:v>
                </c:pt>
                <c:pt idx="98">
                  <c:v>2.9877737529464498E-2</c:v>
                </c:pt>
                <c:pt idx="99">
                  <c:v>2.8652210100916151E-2</c:v>
                </c:pt>
                <c:pt idx="100">
                  <c:v>2.5652937578045321E-2</c:v>
                </c:pt>
                <c:pt idx="101">
                  <c:v>2.2451868640376408E-2</c:v>
                </c:pt>
                <c:pt idx="102">
                  <c:v>2.0340221838865993E-2</c:v>
                </c:pt>
                <c:pt idx="103">
                  <c:v>1.9416214069922461E-2</c:v>
                </c:pt>
                <c:pt idx="104">
                  <c:v>1.7176442291817369E-2</c:v>
                </c:pt>
                <c:pt idx="105">
                  <c:v>1.3171077654932355E-2</c:v>
                </c:pt>
                <c:pt idx="106">
                  <c:v>1.1960988738538772E-2</c:v>
                </c:pt>
                <c:pt idx="107">
                  <c:v>9.5875135914251751E-3</c:v>
                </c:pt>
                <c:pt idx="108">
                  <c:v>7.8490938945852285E-3</c:v>
                </c:pt>
                <c:pt idx="109">
                  <c:v>5.786227185237444E-3</c:v>
                </c:pt>
                <c:pt idx="110">
                  <c:v>5.7885970459933822E-3</c:v>
                </c:pt>
                <c:pt idx="111">
                  <c:v>3.6929647159716348E-3</c:v>
                </c:pt>
                <c:pt idx="112">
                  <c:v>3.0163776924104447E-3</c:v>
                </c:pt>
                <c:pt idx="113">
                  <c:v>2.173316064317179E-3</c:v>
                </c:pt>
                <c:pt idx="114">
                  <c:v>1.9314687510810825E-3</c:v>
                </c:pt>
                <c:pt idx="115">
                  <c:v>4.20468784688899E-4</c:v>
                </c:pt>
                <c:pt idx="116">
                  <c:v>5.2994427627116509E-4</c:v>
                </c:pt>
                <c:pt idx="117">
                  <c:v>8.8120195599445067E-4</c:v>
                </c:pt>
                <c:pt idx="118">
                  <c:v>9.6334004902671252E-4</c:v>
                </c:pt>
                <c:pt idx="119">
                  <c:v>6.2444743850278387E-4</c:v>
                </c:pt>
                <c:pt idx="120">
                  <c:v>5.3539203776652221E-4</c:v>
                </c:pt>
                <c:pt idx="121">
                  <c:v>7.4754858200878817E-4</c:v>
                </c:pt>
                <c:pt idx="122">
                  <c:v>4.976792389151934E-4</c:v>
                </c:pt>
                <c:pt idx="123">
                  <c:v>7.0955052511962485E-4</c:v>
                </c:pt>
                <c:pt idx="124">
                  <c:v>9.494507373900929E-4</c:v>
                </c:pt>
                <c:pt idx="125">
                  <c:v>3.5226048324425485E-4</c:v>
                </c:pt>
                <c:pt idx="126">
                  <c:v>6.0346554977664573E-4</c:v>
                </c:pt>
                <c:pt idx="127">
                  <c:v>9.731028448497816E-4</c:v>
                </c:pt>
                <c:pt idx="128">
                  <c:v>2.431557264528018E-4</c:v>
                </c:pt>
                <c:pt idx="129">
                  <c:v>1.2340572315816634E-4</c:v>
                </c:pt>
                <c:pt idx="130">
                  <c:v>8.6622545972994908E-4</c:v>
                </c:pt>
                <c:pt idx="131">
                  <c:v>6.5178456773935128E-4</c:v>
                </c:pt>
                <c:pt idx="132">
                  <c:v>6.7493683339600412E-4</c:v>
                </c:pt>
                <c:pt idx="133">
                  <c:v>1.130694978224787E-3</c:v>
                </c:pt>
                <c:pt idx="134">
                  <c:v>2.3946773151352647E-3</c:v>
                </c:pt>
                <c:pt idx="135">
                  <c:v>4.1536163556265973E-3</c:v>
                </c:pt>
                <c:pt idx="136">
                  <c:v>5.7223094075024164E-3</c:v>
                </c:pt>
                <c:pt idx="137">
                  <c:v>7.234070432546127E-3</c:v>
                </c:pt>
                <c:pt idx="138">
                  <c:v>9.7951401528494023E-3</c:v>
                </c:pt>
                <c:pt idx="139">
                  <c:v>1.1950665511716167E-2</c:v>
                </c:pt>
                <c:pt idx="140">
                  <c:v>1.3624634394737257E-2</c:v>
                </c:pt>
                <c:pt idx="141">
                  <c:v>1.7109343580212849E-2</c:v>
                </c:pt>
                <c:pt idx="142">
                  <c:v>1.976716062756094E-2</c:v>
                </c:pt>
                <c:pt idx="143">
                  <c:v>2.1262331450297916E-2</c:v>
                </c:pt>
                <c:pt idx="144">
                  <c:v>2.4597131273284611E-2</c:v>
                </c:pt>
                <c:pt idx="145">
                  <c:v>2.6904919380580331E-2</c:v>
                </c:pt>
                <c:pt idx="146">
                  <c:v>2.8927493364088747E-2</c:v>
                </c:pt>
                <c:pt idx="147">
                  <c:v>2.9361513334781927E-2</c:v>
                </c:pt>
                <c:pt idx="148">
                  <c:v>3.2769062856127934E-2</c:v>
                </c:pt>
                <c:pt idx="149">
                  <c:v>3.4290809245511131E-2</c:v>
                </c:pt>
                <c:pt idx="150">
                  <c:v>3.4974580929883071E-2</c:v>
                </c:pt>
                <c:pt idx="151">
                  <c:v>3.5883256554563349E-2</c:v>
                </c:pt>
                <c:pt idx="152">
                  <c:v>3.6425083081396054E-2</c:v>
                </c:pt>
                <c:pt idx="153">
                  <c:v>3.5470631546269872E-2</c:v>
                </c:pt>
                <c:pt idx="154">
                  <c:v>3.6418392346560885E-2</c:v>
                </c:pt>
                <c:pt idx="155">
                  <c:v>3.4791794731362853E-2</c:v>
                </c:pt>
                <c:pt idx="156">
                  <c:v>3.3405216370256778E-2</c:v>
                </c:pt>
                <c:pt idx="157">
                  <c:v>3.1163045656018101E-2</c:v>
                </c:pt>
                <c:pt idx="158">
                  <c:v>3.0342540992841387E-2</c:v>
                </c:pt>
                <c:pt idx="159">
                  <c:v>2.8361737054293842E-2</c:v>
                </c:pt>
                <c:pt idx="160">
                  <c:v>2.6803823499289892E-2</c:v>
                </c:pt>
                <c:pt idx="161">
                  <c:v>2.3650486439395428E-2</c:v>
                </c:pt>
                <c:pt idx="162">
                  <c:v>2.1786825876035743E-2</c:v>
                </c:pt>
                <c:pt idx="163">
                  <c:v>1.8785221847893774E-2</c:v>
                </c:pt>
                <c:pt idx="164">
                  <c:v>1.7323755599756685E-2</c:v>
                </c:pt>
                <c:pt idx="165">
                  <c:v>1.5141954032113341E-2</c:v>
                </c:pt>
                <c:pt idx="166">
                  <c:v>1.225700429256347E-2</c:v>
                </c:pt>
                <c:pt idx="167">
                  <c:v>1.040496542007307E-2</c:v>
                </c:pt>
                <c:pt idx="168">
                  <c:v>7.3486238503908492E-3</c:v>
                </c:pt>
                <c:pt idx="169">
                  <c:v>6.5877295547646791E-3</c:v>
                </c:pt>
                <c:pt idx="170">
                  <c:v>3.9680434023251394E-3</c:v>
                </c:pt>
                <c:pt idx="171">
                  <c:v>2.6894002808338299E-3</c:v>
                </c:pt>
                <c:pt idx="172">
                  <c:v>1.958641900766177E-3</c:v>
                </c:pt>
                <c:pt idx="173">
                  <c:v>3.5230903044383417E-4</c:v>
                </c:pt>
                <c:pt idx="174">
                  <c:v>3.1027740486921321E-4</c:v>
                </c:pt>
                <c:pt idx="175">
                  <c:v>3.0454425308901455E-4</c:v>
                </c:pt>
                <c:pt idx="176">
                  <c:v>6.0269543004452419E-5</c:v>
                </c:pt>
                <c:pt idx="177">
                  <c:v>6.0209684259072234E-4</c:v>
                </c:pt>
                <c:pt idx="178">
                  <c:v>1.7789621621878835E-4</c:v>
                </c:pt>
                <c:pt idx="179">
                  <c:v>5.541416191576558E-5</c:v>
                </c:pt>
                <c:pt idx="180">
                  <c:v>5.7919749271538676E-4</c:v>
                </c:pt>
                <c:pt idx="181">
                  <c:v>7.9804244012720335E-4</c:v>
                </c:pt>
                <c:pt idx="182">
                  <c:v>4.1908058531328016E-4</c:v>
                </c:pt>
                <c:pt idx="183">
                  <c:v>2.4401584418599158E-4</c:v>
                </c:pt>
                <c:pt idx="184">
                  <c:v>7.8108481506005713E-4</c:v>
                </c:pt>
                <c:pt idx="185">
                  <c:v>2.6873843218612795E-4</c:v>
                </c:pt>
                <c:pt idx="186">
                  <c:v>6.5993057186672409E-4</c:v>
                </c:pt>
                <c:pt idx="187">
                  <c:v>7.1985749506203018E-4</c:v>
                </c:pt>
                <c:pt idx="188">
                  <c:v>2.5725147379075452E-4</c:v>
                </c:pt>
                <c:pt idx="189">
                  <c:v>9.8435937069863626E-4</c:v>
                </c:pt>
                <c:pt idx="190">
                  <c:v>6.6082837760263072E-4</c:v>
                </c:pt>
                <c:pt idx="191">
                  <c:v>5.6293365385869782E-4</c:v>
                </c:pt>
                <c:pt idx="192">
                  <c:v>8.492854938368414E-4</c:v>
                </c:pt>
                <c:pt idx="193">
                  <c:v>7.5969861847745128E-4</c:v>
                </c:pt>
                <c:pt idx="194">
                  <c:v>2.9902734385086043E-4</c:v>
                </c:pt>
                <c:pt idx="195">
                  <c:v>1.0080215715318603E-3</c:v>
                </c:pt>
                <c:pt idx="196">
                  <c:v>2.8842088645782181E-3</c:v>
                </c:pt>
                <c:pt idx="197">
                  <c:v>5.098038287605515E-3</c:v>
                </c:pt>
                <c:pt idx="198">
                  <c:v>6.3268515556935776E-3</c:v>
                </c:pt>
                <c:pt idx="199">
                  <c:v>8.0419838453320448E-3</c:v>
                </c:pt>
                <c:pt idx="200">
                  <c:v>9.2704853936183811E-3</c:v>
                </c:pt>
                <c:pt idx="201">
                  <c:v>1.2691846313778317E-2</c:v>
                </c:pt>
                <c:pt idx="202">
                  <c:v>1.4711060441997345E-2</c:v>
                </c:pt>
                <c:pt idx="203">
                  <c:v>1.7058421413254213E-2</c:v>
                </c:pt>
                <c:pt idx="204">
                  <c:v>2.0353536259690615E-2</c:v>
                </c:pt>
                <c:pt idx="205">
                  <c:v>2.1580381394770941E-2</c:v>
                </c:pt>
                <c:pt idx="206">
                  <c:v>2.4471897909478499E-2</c:v>
                </c:pt>
                <c:pt idx="207">
                  <c:v>2.6580728743741931E-2</c:v>
                </c:pt>
                <c:pt idx="208">
                  <c:v>2.9214846688856242E-2</c:v>
                </c:pt>
                <c:pt idx="209">
                  <c:v>3.0753438465021085E-2</c:v>
                </c:pt>
                <c:pt idx="210">
                  <c:v>3.1991632420999207E-2</c:v>
                </c:pt>
                <c:pt idx="211">
                  <c:v>3.3529573679519711E-2</c:v>
                </c:pt>
                <c:pt idx="212">
                  <c:v>3.3584875777265169E-2</c:v>
                </c:pt>
                <c:pt idx="213">
                  <c:v>3.3509540692290618E-2</c:v>
                </c:pt>
                <c:pt idx="214">
                  <c:v>3.3725957229128502E-2</c:v>
                </c:pt>
                <c:pt idx="215">
                  <c:v>3.3943966334357721E-2</c:v>
                </c:pt>
                <c:pt idx="216">
                  <c:v>3.3319626023599731E-2</c:v>
                </c:pt>
                <c:pt idx="217">
                  <c:v>3.0774848924412242E-2</c:v>
                </c:pt>
                <c:pt idx="218">
                  <c:v>3.0319278818858326E-2</c:v>
                </c:pt>
                <c:pt idx="219">
                  <c:v>2.8381612545349839E-2</c:v>
                </c:pt>
                <c:pt idx="220">
                  <c:v>2.6851973180197896E-2</c:v>
                </c:pt>
                <c:pt idx="221">
                  <c:v>2.3611055110969052E-2</c:v>
                </c:pt>
                <c:pt idx="222">
                  <c:v>2.1301660554107291E-2</c:v>
                </c:pt>
                <c:pt idx="223">
                  <c:v>1.8534974841657465E-2</c:v>
                </c:pt>
                <c:pt idx="224">
                  <c:v>1.7224918658596093E-2</c:v>
                </c:pt>
                <c:pt idx="225">
                  <c:v>1.4413241695930581E-2</c:v>
                </c:pt>
                <c:pt idx="226">
                  <c:v>1.1911126869194323E-2</c:v>
                </c:pt>
                <c:pt idx="227">
                  <c:v>1.0525832268327881E-2</c:v>
                </c:pt>
                <c:pt idx="228">
                  <c:v>7.7867403228482745E-3</c:v>
                </c:pt>
                <c:pt idx="229">
                  <c:v>6.1812107953815466E-3</c:v>
                </c:pt>
                <c:pt idx="230">
                  <c:v>3.9238225690978214E-3</c:v>
                </c:pt>
                <c:pt idx="231">
                  <c:v>1.7625700220652402E-3</c:v>
                </c:pt>
                <c:pt idx="232">
                  <c:v>4.6946920470545292E-4</c:v>
                </c:pt>
                <c:pt idx="233">
                  <c:v>7.9583897766770709E-4</c:v>
                </c:pt>
                <c:pt idx="234">
                  <c:v>8.027015826232377E-4</c:v>
                </c:pt>
                <c:pt idx="235">
                  <c:v>3.6029822019714995E-4</c:v>
                </c:pt>
                <c:pt idx="236">
                  <c:v>4.9159396677219672E-4</c:v>
                </c:pt>
                <c:pt idx="237">
                  <c:v>6.1017641377560875E-4</c:v>
                </c:pt>
                <c:pt idx="238">
                  <c:v>1.6357759384671953E-4</c:v>
                </c:pt>
                <c:pt idx="239">
                  <c:v>5.4919513076719031E-4</c:v>
                </c:pt>
                <c:pt idx="240">
                  <c:v>2.0098561179910491E-4</c:v>
                </c:pt>
                <c:pt idx="241">
                  <c:v>7.5612450940910512E-4</c:v>
                </c:pt>
                <c:pt idx="242">
                  <c:v>8.1185914737442764E-5</c:v>
                </c:pt>
                <c:pt idx="243">
                  <c:v>2.031935777816558E-4</c:v>
                </c:pt>
                <c:pt idx="244">
                  <c:v>1.6213129055190581E-5</c:v>
                </c:pt>
                <c:pt idx="245">
                  <c:v>3.6084126914314233E-4</c:v>
                </c:pt>
                <c:pt idx="246">
                  <c:v>4.6696446582938895E-4</c:v>
                </c:pt>
                <c:pt idx="247">
                  <c:v>3.1051407119777989E-4</c:v>
                </c:pt>
                <c:pt idx="248">
                  <c:v>5.8372018688576709E-4</c:v>
                </c:pt>
                <c:pt idx="249">
                  <c:v>3.506634594870255E-4</c:v>
                </c:pt>
                <c:pt idx="250">
                  <c:v>3.4519493158288305E-4</c:v>
                </c:pt>
                <c:pt idx="251">
                  <c:v>2.9919846053215037E-4</c:v>
                </c:pt>
                <c:pt idx="252">
                  <c:v>4.1415541316388324E-4</c:v>
                </c:pt>
                <c:pt idx="253">
                  <c:v>4.4060027878720077E-4</c:v>
                </c:pt>
                <c:pt idx="254">
                  <c:v>3.5472202974837794E-4</c:v>
                </c:pt>
                <c:pt idx="255">
                  <c:v>5.6572217111582584E-5</c:v>
                </c:pt>
                <c:pt idx="256">
                  <c:v>7.507145592302824E-4</c:v>
                </c:pt>
                <c:pt idx="257">
                  <c:v>2.6128272793898984E-4</c:v>
                </c:pt>
                <c:pt idx="258">
                  <c:v>2.9243022736297353E-3</c:v>
                </c:pt>
                <c:pt idx="259">
                  <c:v>4.8986764023509289E-3</c:v>
                </c:pt>
                <c:pt idx="260">
                  <c:v>6.6860859641216658E-3</c:v>
                </c:pt>
                <c:pt idx="261">
                  <c:v>8.0712664267846134E-3</c:v>
                </c:pt>
                <c:pt idx="262">
                  <c:v>1.1062955021142221E-2</c:v>
                </c:pt>
                <c:pt idx="263">
                  <c:v>1.2360715337585645E-2</c:v>
                </c:pt>
                <c:pt idx="264">
                  <c:v>1.4828286042588045E-2</c:v>
                </c:pt>
                <c:pt idx="265">
                  <c:v>1.7535060557737882E-2</c:v>
                </c:pt>
                <c:pt idx="266">
                  <c:v>1.9450651988933362E-2</c:v>
                </c:pt>
                <c:pt idx="267">
                  <c:v>2.2756976665386241E-2</c:v>
                </c:pt>
                <c:pt idx="268">
                  <c:v>2.4315806824282412E-2</c:v>
                </c:pt>
                <c:pt idx="269">
                  <c:v>2.6158000268031507E-2</c:v>
                </c:pt>
                <c:pt idx="270">
                  <c:v>2.769757045443217E-2</c:v>
                </c:pt>
                <c:pt idx="271">
                  <c:v>2.9431545395383365E-2</c:v>
                </c:pt>
                <c:pt idx="272">
                  <c:v>3.0899280817952238E-2</c:v>
                </c:pt>
                <c:pt idx="273">
                  <c:v>3.1926529887839228E-2</c:v>
                </c:pt>
                <c:pt idx="274">
                  <c:v>3.1953038643340176E-2</c:v>
                </c:pt>
                <c:pt idx="275">
                  <c:v>3.1579751376625782E-2</c:v>
                </c:pt>
                <c:pt idx="276">
                  <c:v>3.2381226812060071E-2</c:v>
                </c:pt>
                <c:pt idx="277">
                  <c:v>3.059853392097615E-2</c:v>
                </c:pt>
                <c:pt idx="278">
                  <c:v>3.0402619995256876E-2</c:v>
                </c:pt>
                <c:pt idx="279">
                  <c:v>2.8332891371641404E-2</c:v>
                </c:pt>
                <c:pt idx="280">
                  <c:v>2.6524984796954566E-2</c:v>
                </c:pt>
                <c:pt idx="281">
                  <c:v>2.4974754925967468E-2</c:v>
                </c:pt>
                <c:pt idx="282">
                  <c:v>2.2843541953816004E-2</c:v>
                </c:pt>
                <c:pt idx="283">
                  <c:v>1.8812428977782406E-2</c:v>
                </c:pt>
                <c:pt idx="284">
                  <c:v>1.6995476194475823E-2</c:v>
                </c:pt>
                <c:pt idx="285">
                  <c:v>1.553563241728503E-2</c:v>
                </c:pt>
                <c:pt idx="286">
                  <c:v>1.2813069373968795E-2</c:v>
                </c:pt>
                <c:pt idx="287">
                  <c:v>1.1192018615591501E-2</c:v>
                </c:pt>
                <c:pt idx="288">
                  <c:v>8.1647222476320253E-3</c:v>
                </c:pt>
                <c:pt idx="289">
                  <c:v>5.4128016659439658E-3</c:v>
                </c:pt>
                <c:pt idx="290">
                  <c:v>3.7936042648620163E-3</c:v>
                </c:pt>
                <c:pt idx="291">
                  <c:v>2.1075752974383075E-3</c:v>
                </c:pt>
                <c:pt idx="292">
                  <c:v>1.2152169358230799E-3</c:v>
                </c:pt>
                <c:pt idx="293">
                  <c:v>3.5311943749002787E-4</c:v>
                </c:pt>
                <c:pt idx="294">
                  <c:v>2.4594337148896631E-4</c:v>
                </c:pt>
                <c:pt idx="295">
                  <c:v>3.0182832301442632E-4</c:v>
                </c:pt>
                <c:pt idx="296">
                  <c:v>7.6011295307647794E-4</c:v>
                </c:pt>
                <c:pt idx="297">
                  <c:v>2.3830095564500084E-4</c:v>
                </c:pt>
                <c:pt idx="298">
                  <c:v>8.7362899201816259E-4</c:v>
                </c:pt>
                <c:pt idx="299">
                  <c:v>9.3149080110723598E-4</c:v>
                </c:pt>
                <c:pt idx="300">
                  <c:v>3.560500900212029E-4</c:v>
                </c:pt>
                <c:pt idx="301">
                  <c:v>2.1910322795960072E-4</c:v>
                </c:pt>
                <c:pt idx="302">
                  <c:v>1.1091072627702885E-4</c:v>
                </c:pt>
                <c:pt idx="303">
                  <c:v>3.1419722247353498E-4</c:v>
                </c:pt>
                <c:pt idx="304">
                  <c:v>1.9890264548393169E-5</c:v>
                </c:pt>
                <c:pt idx="305">
                  <c:v>2.7130554569754233E-4</c:v>
                </c:pt>
                <c:pt idx="306">
                  <c:v>7.64295140586049E-4</c:v>
                </c:pt>
                <c:pt idx="307">
                  <c:v>3.8446535804205186E-4</c:v>
                </c:pt>
                <c:pt idx="308">
                  <c:v>8.9450634824528492E-4</c:v>
                </c:pt>
                <c:pt idx="309">
                  <c:v>6.592855069932253E-4</c:v>
                </c:pt>
                <c:pt idx="310">
                  <c:v>7.0384563842044895E-5</c:v>
                </c:pt>
                <c:pt idx="311">
                  <c:v>1.2991843147275978E-4</c:v>
                </c:pt>
                <c:pt idx="312">
                  <c:v>5.1962646011326761E-4</c:v>
                </c:pt>
                <c:pt idx="313">
                  <c:v>6.107877886653288E-4</c:v>
                </c:pt>
                <c:pt idx="314">
                  <c:v>7.6444484899233745E-4</c:v>
                </c:pt>
                <c:pt idx="315">
                  <c:v>5.4131863671769392E-4</c:v>
                </c:pt>
                <c:pt idx="316">
                  <c:v>5.6308334617866346E-4</c:v>
                </c:pt>
                <c:pt idx="317">
                  <c:v>8.7671332241647307E-4</c:v>
                </c:pt>
                <c:pt idx="318">
                  <c:v>9.888569369355981E-4</c:v>
                </c:pt>
                <c:pt idx="319">
                  <c:v>7.5798386195651143E-4</c:v>
                </c:pt>
                <c:pt idx="320">
                  <c:v>2.6790454532453407E-3</c:v>
                </c:pt>
                <c:pt idx="321">
                  <c:v>3.3902409007084441E-3</c:v>
                </c:pt>
                <c:pt idx="322">
                  <c:v>5.2623841932787152E-3</c:v>
                </c:pt>
                <c:pt idx="323">
                  <c:v>8.4335048753788194E-3</c:v>
                </c:pt>
                <c:pt idx="324">
                  <c:v>1.0978284495539441E-2</c:v>
                </c:pt>
                <c:pt idx="325">
                  <c:v>1.3071857586144006E-2</c:v>
                </c:pt>
                <c:pt idx="326">
                  <c:v>1.450449213810022E-2</c:v>
                </c:pt>
                <c:pt idx="327">
                  <c:v>1.7922382294534338E-2</c:v>
                </c:pt>
                <c:pt idx="328">
                  <c:v>1.9126329354847003E-2</c:v>
                </c:pt>
                <c:pt idx="329">
                  <c:v>2.3045553244700808E-2</c:v>
                </c:pt>
                <c:pt idx="330">
                  <c:v>2.4923927814594425E-2</c:v>
                </c:pt>
                <c:pt idx="331">
                  <c:v>2.6059945056886195E-2</c:v>
                </c:pt>
                <c:pt idx="332">
                  <c:v>2.7751573349141849E-2</c:v>
                </c:pt>
                <c:pt idx="333">
                  <c:v>2.9130599365750992E-2</c:v>
                </c:pt>
                <c:pt idx="334">
                  <c:v>2.8459723838149716E-2</c:v>
                </c:pt>
                <c:pt idx="335">
                  <c:v>2.9533289094087825E-2</c:v>
                </c:pt>
                <c:pt idx="336">
                  <c:v>2.9709027844880005E-2</c:v>
                </c:pt>
                <c:pt idx="337">
                  <c:v>3.0018448064827709E-2</c:v>
                </c:pt>
                <c:pt idx="338">
                  <c:v>2.8116637026807972E-2</c:v>
                </c:pt>
                <c:pt idx="339">
                  <c:v>2.7145150119816303E-2</c:v>
                </c:pt>
                <c:pt idx="340">
                  <c:v>2.5487266513136545E-2</c:v>
                </c:pt>
                <c:pt idx="341">
                  <c:v>2.3559356927940603E-2</c:v>
                </c:pt>
                <c:pt idx="342">
                  <c:v>2.2132794652849747E-2</c:v>
                </c:pt>
                <c:pt idx="343">
                  <c:v>1.9349750142842511E-2</c:v>
                </c:pt>
                <c:pt idx="344">
                  <c:v>1.8315081192261745E-2</c:v>
                </c:pt>
                <c:pt idx="345">
                  <c:v>1.4805359413877164E-2</c:v>
                </c:pt>
                <c:pt idx="346">
                  <c:v>1.3369561522276032E-2</c:v>
                </c:pt>
                <c:pt idx="347">
                  <c:v>1.1503440602011014E-2</c:v>
                </c:pt>
                <c:pt idx="348">
                  <c:v>7.8879820702093296E-3</c:v>
                </c:pt>
                <c:pt idx="349">
                  <c:v>5.4312603698611385E-3</c:v>
                </c:pt>
                <c:pt idx="350">
                  <c:v>3.4999890980163162E-3</c:v>
                </c:pt>
                <c:pt idx="351">
                  <c:v>2.9503228176114686E-3</c:v>
                </c:pt>
                <c:pt idx="352">
                  <c:v>9.6950814414718323E-4</c:v>
                </c:pt>
                <c:pt idx="353">
                  <c:v>6.4119916098247427E-4</c:v>
                </c:pt>
                <c:pt idx="354">
                  <c:v>3.8552550339128445E-4</c:v>
                </c:pt>
                <c:pt idx="355">
                  <c:v>1.5345000239405341E-5</c:v>
                </c:pt>
                <c:pt idx="356">
                  <c:v>9.6297572058449239E-4</c:v>
                </c:pt>
                <c:pt idx="357">
                  <c:v>1.2676481388624878E-4</c:v>
                </c:pt>
                <c:pt idx="358">
                  <c:v>9.7819536480073677E-4</c:v>
                </c:pt>
                <c:pt idx="359">
                  <c:v>7.7141164722943569E-4</c:v>
                </c:pt>
                <c:pt idx="360">
                  <c:v>1.2924936420804519E-4</c:v>
                </c:pt>
                <c:pt idx="361">
                  <c:v>2.173355004204289E-4</c:v>
                </c:pt>
                <c:pt idx="362">
                  <c:v>2.21894475835206E-4</c:v>
                </c:pt>
                <c:pt idx="363">
                  <c:v>2.8714501865731104E-4</c:v>
                </c:pt>
                <c:pt idx="364">
                  <c:v>2.2787970966693587E-4</c:v>
                </c:pt>
                <c:pt idx="365">
                  <c:v>3.1528999288978852E-4</c:v>
                </c:pt>
                <c:pt idx="366">
                  <c:v>3.8614199867258772E-4</c:v>
                </c:pt>
                <c:pt idx="367">
                  <c:v>3.1372160518173625E-4</c:v>
                </c:pt>
                <c:pt idx="368">
                  <c:v>4.4210630652359589E-4</c:v>
                </c:pt>
                <c:pt idx="369">
                  <c:v>3.0265149889381355E-4</c:v>
                </c:pt>
                <c:pt idx="370">
                  <c:v>5.2513267845063322E-4</c:v>
                </c:pt>
                <c:pt idx="371">
                  <c:v>8.7058390565715221E-4</c:v>
                </c:pt>
                <c:pt idx="372">
                  <c:v>1.9518206521268282E-4</c:v>
                </c:pt>
                <c:pt idx="373">
                  <c:v>7.1528658410357289E-4</c:v>
                </c:pt>
                <c:pt idx="374">
                  <c:v>2.5193965023137299E-4</c:v>
                </c:pt>
                <c:pt idx="375">
                  <c:v>4.8187870744702374E-4</c:v>
                </c:pt>
                <c:pt idx="376">
                  <c:v>4.8946800790493935E-4</c:v>
                </c:pt>
                <c:pt idx="377">
                  <c:v>3.7682063517008606E-4</c:v>
                </c:pt>
                <c:pt idx="378">
                  <c:v>5.5855147157742979E-4</c:v>
                </c:pt>
                <c:pt idx="379">
                  <c:v>7.4102509947299004E-5</c:v>
                </c:pt>
                <c:pt idx="380">
                  <c:v>5.2513535140230208E-5</c:v>
                </c:pt>
                <c:pt idx="381">
                  <c:v>4.0758050608562187E-4</c:v>
                </c:pt>
                <c:pt idx="382">
                  <c:v>2.7730360025762257E-3</c:v>
                </c:pt>
                <c:pt idx="383">
                  <c:v>4.2884257495621886E-3</c:v>
                </c:pt>
                <c:pt idx="384">
                  <c:v>5.5130552003689066E-3</c:v>
                </c:pt>
                <c:pt idx="385">
                  <c:v>7.6268306644999414E-3</c:v>
                </c:pt>
                <c:pt idx="386">
                  <c:v>1.1632280513099186E-2</c:v>
                </c:pt>
                <c:pt idx="387">
                  <c:v>1.3810525220073786E-2</c:v>
                </c:pt>
                <c:pt idx="388">
                  <c:v>1.549892561682799E-2</c:v>
                </c:pt>
                <c:pt idx="389">
                  <c:v>1.7873554805454848E-2</c:v>
                </c:pt>
                <c:pt idx="390">
                  <c:v>2.0761530518166704E-2</c:v>
                </c:pt>
                <c:pt idx="391">
                  <c:v>2.2049336573733109E-2</c:v>
                </c:pt>
                <c:pt idx="392">
                  <c:v>2.3245797787425734E-2</c:v>
                </c:pt>
                <c:pt idx="393">
                  <c:v>2.516608974939177E-2</c:v>
                </c:pt>
                <c:pt idx="394">
                  <c:v>2.6484115653857786E-2</c:v>
                </c:pt>
                <c:pt idx="395">
                  <c:v>2.8343222449130005E-2</c:v>
                </c:pt>
                <c:pt idx="396">
                  <c:v>2.7794813245375402E-2</c:v>
                </c:pt>
                <c:pt idx="397">
                  <c:v>2.7078490121109085E-2</c:v>
                </c:pt>
                <c:pt idx="398">
                  <c:v>2.765613859663785E-2</c:v>
                </c:pt>
                <c:pt idx="399">
                  <c:v>2.6130661981477458E-2</c:v>
                </c:pt>
                <c:pt idx="400">
                  <c:v>2.5070769741675679E-2</c:v>
                </c:pt>
                <c:pt idx="401">
                  <c:v>2.4295390435347702E-2</c:v>
                </c:pt>
                <c:pt idx="402">
                  <c:v>2.2901247722057188E-2</c:v>
                </c:pt>
                <c:pt idx="403">
                  <c:v>1.9890486933368545E-2</c:v>
                </c:pt>
                <c:pt idx="404">
                  <c:v>1.719776622754509E-2</c:v>
                </c:pt>
                <c:pt idx="405">
                  <c:v>1.5175882870746041E-2</c:v>
                </c:pt>
                <c:pt idx="406">
                  <c:v>1.3709544595750084E-2</c:v>
                </c:pt>
                <c:pt idx="407">
                  <c:v>1.07372915659958E-2</c:v>
                </c:pt>
                <c:pt idx="408">
                  <c:v>7.925309909996292E-3</c:v>
                </c:pt>
                <c:pt idx="409">
                  <c:v>5.5481163536600028E-3</c:v>
                </c:pt>
                <c:pt idx="410">
                  <c:v>4.4857294610864745E-3</c:v>
                </c:pt>
                <c:pt idx="411">
                  <c:v>2.8852823309363758E-3</c:v>
                </c:pt>
                <c:pt idx="412">
                  <c:v>1.7023366189251976E-4</c:v>
                </c:pt>
                <c:pt idx="413">
                  <c:v>4.0751060816780635E-4</c:v>
                </c:pt>
                <c:pt idx="414">
                  <c:v>3.0364216385581289E-4</c:v>
                </c:pt>
                <c:pt idx="415">
                  <c:v>4.5332848568779512E-4</c:v>
                </c:pt>
                <c:pt idx="416">
                  <c:v>9.9394248713091746E-4</c:v>
                </c:pt>
                <c:pt idx="417">
                  <c:v>7.7323004338672105E-4</c:v>
                </c:pt>
                <c:pt idx="418">
                  <c:v>3.7047217461344528E-4</c:v>
                </c:pt>
                <c:pt idx="419">
                  <c:v>2.0206391109643294E-4</c:v>
                </c:pt>
                <c:pt idx="420">
                  <c:v>7.0110886411266227E-4</c:v>
                </c:pt>
                <c:pt idx="421">
                  <c:v>1.9110284334567158E-4</c:v>
                </c:pt>
                <c:pt idx="422">
                  <c:v>9.4375504823462537E-5</c:v>
                </c:pt>
                <c:pt idx="423">
                  <c:v>9.6247549610125032E-4</c:v>
                </c:pt>
                <c:pt idx="424">
                  <c:v>4.8533045709949011E-4</c:v>
                </c:pt>
                <c:pt idx="425">
                  <c:v>6.4961567409106626E-4</c:v>
                </c:pt>
                <c:pt idx="426">
                  <c:v>7.8505581342144934E-4</c:v>
                </c:pt>
                <c:pt idx="427">
                  <c:v>7.0800402915815715E-4</c:v>
                </c:pt>
                <c:pt idx="428">
                  <c:v>8.6866581959010815E-4</c:v>
                </c:pt>
                <c:pt idx="429">
                  <c:v>7.5174206784318876E-4</c:v>
                </c:pt>
                <c:pt idx="430">
                  <c:v>2.0755661940168225E-4</c:v>
                </c:pt>
                <c:pt idx="431">
                  <c:v>2.2235317888807092E-4</c:v>
                </c:pt>
                <c:pt idx="432">
                  <c:v>5.6614962493239938E-5</c:v>
                </c:pt>
                <c:pt idx="433">
                  <c:v>1.6498810716230724E-4</c:v>
                </c:pt>
                <c:pt idx="434">
                  <c:v>9.4742168650938747E-4</c:v>
                </c:pt>
                <c:pt idx="435">
                  <c:v>8.3694454844841705E-4</c:v>
                </c:pt>
                <c:pt idx="436">
                  <c:v>9.642554001949101E-4</c:v>
                </c:pt>
                <c:pt idx="437">
                  <c:v>9.1000091732128415E-4</c:v>
                </c:pt>
                <c:pt idx="438">
                  <c:v>1.8912484415147378E-4</c:v>
                </c:pt>
                <c:pt idx="439">
                  <c:v>1.1883295644954348E-4</c:v>
                </c:pt>
                <c:pt idx="440">
                  <c:v>4.5542846706769763E-4</c:v>
                </c:pt>
                <c:pt idx="441">
                  <c:v>8.9972975333868759E-4</c:v>
                </c:pt>
                <c:pt idx="442">
                  <c:v>3.7187061500236642E-4</c:v>
                </c:pt>
                <c:pt idx="443">
                  <c:v>8.6760454144853174E-4</c:v>
                </c:pt>
                <c:pt idx="444">
                  <c:v>1.9292144768570149E-3</c:v>
                </c:pt>
                <c:pt idx="445">
                  <c:v>4.0409374664116182E-3</c:v>
                </c:pt>
                <c:pt idx="446">
                  <c:v>5.6162667459029982E-3</c:v>
                </c:pt>
                <c:pt idx="447">
                  <c:v>9.6210534372404462E-3</c:v>
                </c:pt>
                <c:pt idx="448">
                  <c:v>1.179130428503534E-2</c:v>
                </c:pt>
                <c:pt idx="449">
                  <c:v>1.4763600902035445E-2</c:v>
                </c:pt>
                <c:pt idx="450">
                  <c:v>1.7101233509483171E-2</c:v>
                </c:pt>
                <c:pt idx="451">
                  <c:v>1.8012037034851859E-2</c:v>
                </c:pt>
                <c:pt idx="452">
                  <c:v>2.0606963083183938E-2</c:v>
                </c:pt>
                <c:pt idx="453">
                  <c:v>2.1208192151019118E-2</c:v>
                </c:pt>
                <c:pt idx="454">
                  <c:v>2.3385291962305689E-2</c:v>
                </c:pt>
                <c:pt idx="455">
                  <c:v>2.5171481916697828E-2</c:v>
                </c:pt>
                <c:pt idx="456">
                  <c:v>2.4490517146265118E-2</c:v>
                </c:pt>
                <c:pt idx="457">
                  <c:v>2.5397655579725054E-2</c:v>
                </c:pt>
                <c:pt idx="458">
                  <c:v>2.4921143094424378E-2</c:v>
                </c:pt>
                <c:pt idx="459">
                  <c:v>2.5655044465171153E-2</c:v>
                </c:pt>
                <c:pt idx="460">
                  <c:v>2.4497518594136094E-2</c:v>
                </c:pt>
                <c:pt idx="461">
                  <c:v>2.4332418212888215E-2</c:v>
                </c:pt>
                <c:pt idx="462">
                  <c:v>2.2841084337494013E-2</c:v>
                </c:pt>
                <c:pt idx="463">
                  <c:v>1.934158563493794E-2</c:v>
                </c:pt>
                <c:pt idx="464">
                  <c:v>1.8551836734638151E-2</c:v>
                </c:pt>
                <c:pt idx="465">
                  <c:v>1.6232759323995236E-2</c:v>
                </c:pt>
                <c:pt idx="466">
                  <c:v>1.3285951960821144E-2</c:v>
                </c:pt>
                <c:pt idx="467">
                  <c:v>1.1852742805350818E-2</c:v>
                </c:pt>
                <c:pt idx="468">
                  <c:v>8.4602638214764866E-3</c:v>
                </c:pt>
                <c:pt idx="469">
                  <c:v>5.6942107044190499E-3</c:v>
                </c:pt>
                <c:pt idx="470">
                  <c:v>5.1880992126162803E-3</c:v>
                </c:pt>
                <c:pt idx="471">
                  <c:v>2.3646836525426885E-3</c:v>
                </c:pt>
                <c:pt idx="472">
                  <c:v>9.9395348797575264E-6</c:v>
                </c:pt>
                <c:pt idx="473">
                  <c:v>9.1309991477292083E-4</c:v>
                </c:pt>
                <c:pt idx="474">
                  <c:v>1.0736810007623282E-4</c:v>
                </c:pt>
                <c:pt idx="475">
                  <c:v>9.9749008664019498E-4</c:v>
                </c:pt>
                <c:pt idx="476">
                  <c:v>4.0148228552670259E-4</c:v>
                </c:pt>
                <c:pt idx="477">
                  <c:v>8.7399411560938134E-4</c:v>
                </c:pt>
                <c:pt idx="478">
                  <c:v>2.6929308635822492E-4</c:v>
                </c:pt>
                <c:pt idx="479">
                  <c:v>8.5234244276083512E-4</c:v>
                </c:pt>
                <c:pt idx="480">
                  <c:v>8.3360691245581932E-4</c:v>
                </c:pt>
                <c:pt idx="481">
                  <c:v>4.2703069994048042E-4</c:v>
                </c:pt>
                <c:pt idx="482">
                  <c:v>6.4581809121608849E-5</c:v>
                </c:pt>
                <c:pt idx="483">
                  <c:v>1.3041471833316997E-4</c:v>
                </c:pt>
                <c:pt idx="484">
                  <c:v>2.850308129401879E-4</c:v>
                </c:pt>
                <c:pt idx="485">
                  <c:v>6.987912681993175E-4</c:v>
                </c:pt>
                <c:pt idx="486">
                  <c:v>3.1132883835976311E-4</c:v>
                </c:pt>
                <c:pt idx="487">
                  <c:v>3.8734386881763807E-4</c:v>
                </c:pt>
                <c:pt idx="488">
                  <c:v>4.5779265483618321E-4</c:v>
                </c:pt>
                <c:pt idx="489">
                  <c:v>3.444516081306034E-4</c:v>
                </c:pt>
                <c:pt idx="490">
                  <c:v>4.3824899754058862E-4</c:v>
                </c:pt>
                <c:pt idx="491">
                  <c:v>6.6486083684059907E-4</c:v>
                </c:pt>
                <c:pt idx="492">
                  <c:v>9.7245227873731075E-4</c:v>
                </c:pt>
                <c:pt idx="493">
                  <c:v>6.6081032409913789E-4</c:v>
                </c:pt>
                <c:pt idx="494">
                  <c:v>9.3048647939175525E-4</c:v>
                </c:pt>
                <c:pt idx="495">
                  <c:v>2.6628830187718239E-5</c:v>
                </c:pt>
                <c:pt idx="496">
                  <c:v>4.4882415592574909E-5</c:v>
                </c:pt>
                <c:pt idx="497">
                  <c:v>4.1993144554211004E-5</c:v>
                </c:pt>
                <c:pt idx="498">
                  <c:v>1.3247875353576618E-4</c:v>
                </c:pt>
                <c:pt idx="499">
                  <c:v>7.8026447574826058E-4</c:v>
                </c:pt>
                <c:pt idx="500">
                  <c:v>8.7529883318403689E-4</c:v>
                </c:pt>
                <c:pt idx="501">
                  <c:v>7.0759685830839789E-4</c:v>
                </c:pt>
                <c:pt idx="502">
                  <c:v>3.8014652760557348E-4</c:v>
                </c:pt>
                <c:pt idx="503">
                  <c:v>4.3365511883619264E-4</c:v>
                </c:pt>
                <c:pt idx="504">
                  <c:v>8.2377215556678608E-4</c:v>
                </c:pt>
                <c:pt idx="505">
                  <c:v>7.2946087850369083E-4</c:v>
                </c:pt>
                <c:pt idx="506">
                  <c:v>2.6327198922065863E-3</c:v>
                </c:pt>
                <c:pt idx="507">
                  <c:v>3.9932737932744542E-3</c:v>
                </c:pt>
                <c:pt idx="508">
                  <c:v>6.7179091600302922E-3</c:v>
                </c:pt>
                <c:pt idx="509">
                  <c:v>9.3636922658561321E-3</c:v>
                </c:pt>
                <c:pt idx="510">
                  <c:v>1.1570329767488344E-2</c:v>
                </c:pt>
                <c:pt idx="511">
                  <c:v>1.4369311593893725E-2</c:v>
                </c:pt>
                <c:pt idx="512">
                  <c:v>1.6417874527552737E-2</c:v>
                </c:pt>
                <c:pt idx="513">
                  <c:v>1.9098329900065304E-2</c:v>
                </c:pt>
                <c:pt idx="514">
                  <c:v>2.0786871266572929E-2</c:v>
                </c:pt>
                <c:pt idx="515">
                  <c:v>2.1101132168816195E-2</c:v>
                </c:pt>
                <c:pt idx="516">
                  <c:v>2.2912933466574862E-2</c:v>
                </c:pt>
                <c:pt idx="517">
                  <c:v>2.3534865921679894E-2</c:v>
                </c:pt>
                <c:pt idx="518">
                  <c:v>2.3043021687968547E-2</c:v>
                </c:pt>
                <c:pt idx="519">
                  <c:v>2.4540857602899948E-2</c:v>
                </c:pt>
                <c:pt idx="520">
                  <c:v>2.439931872319781E-2</c:v>
                </c:pt>
                <c:pt idx="521">
                  <c:v>2.1765058752684273E-2</c:v>
                </c:pt>
                <c:pt idx="522">
                  <c:v>2.2239628133914394E-2</c:v>
                </c:pt>
                <c:pt idx="523">
                  <c:v>2.0254392942735466E-2</c:v>
                </c:pt>
                <c:pt idx="524">
                  <c:v>1.9077158096371439E-2</c:v>
                </c:pt>
                <c:pt idx="525">
                  <c:v>1.6647795004917983E-2</c:v>
                </c:pt>
                <c:pt idx="526">
                  <c:v>1.316516696203949E-2</c:v>
                </c:pt>
                <c:pt idx="527">
                  <c:v>1.1772842717521695E-2</c:v>
                </c:pt>
                <c:pt idx="528">
                  <c:v>1.0195722307682656E-2</c:v>
                </c:pt>
                <c:pt idx="529">
                  <c:v>6.9230715505668094E-3</c:v>
                </c:pt>
                <c:pt idx="530">
                  <c:v>4.67336146092399E-3</c:v>
                </c:pt>
                <c:pt idx="531">
                  <c:v>1.7945926666316199E-3</c:v>
                </c:pt>
                <c:pt idx="532">
                  <c:v>1.5548773431460814E-4</c:v>
                </c:pt>
                <c:pt idx="533">
                  <c:v>5.8261138421402498E-4</c:v>
                </c:pt>
                <c:pt idx="534">
                  <c:v>5.7652508494761094E-4</c:v>
                </c:pt>
                <c:pt idx="535">
                  <c:v>2.8373149630137642E-4</c:v>
                </c:pt>
                <c:pt idx="536">
                  <c:v>2.7545925813488937E-5</c:v>
                </c:pt>
                <c:pt idx="537">
                  <c:v>5.3180034393873418E-4</c:v>
                </c:pt>
                <c:pt idx="538">
                  <c:v>1.5579468535763843E-4</c:v>
                </c:pt>
                <c:pt idx="539">
                  <c:v>6.2695145706997759E-5</c:v>
                </c:pt>
                <c:pt idx="540">
                  <c:v>9.8938379818466846E-4</c:v>
                </c:pt>
                <c:pt idx="541">
                  <c:v>8.3807883395457968E-4</c:v>
                </c:pt>
                <c:pt idx="542">
                  <c:v>6.6280588853852968E-4</c:v>
                </c:pt>
                <c:pt idx="543">
                  <c:v>5.7614266296653733E-4</c:v>
                </c:pt>
                <c:pt idx="544">
                  <c:v>8.1545504228923329E-4</c:v>
                </c:pt>
                <c:pt idx="545">
                  <c:v>3.4360034526872074E-4</c:v>
                </c:pt>
                <c:pt idx="546">
                  <c:v>9.7779299674005324E-4</c:v>
                </c:pt>
                <c:pt idx="547">
                  <c:v>7.1080920735586909E-4</c:v>
                </c:pt>
                <c:pt idx="548">
                  <c:v>9.3646008270248035E-4</c:v>
                </c:pt>
                <c:pt idx="549">
                  <c:v>7.0521937919680068E-4</c:v>
                </c:pt>
                <c:pt idx="550">
                  <c:v>8.4890094475092721E-4</c:v>
                </c:pt>
                <c:pt idx="551">
                  <c:v>2.1486852328617725E-4</c:v>
                </c:pt>
                <c:pt idx="552">
                  <c:v>3.69861448808397E-4</c:v>
                </c:pt>
                <c:pt idx="553">
                  <c:v>5.6150247442559339E-4</c:v>
                </c:pt>
                <c:pt idx="554">
                  <c:v>6.2502668690776124E-4</c:v>
                </c:pt>
                <c:pt idx="555">
                  <c:v>8.4642877806414966E-4</c:v>
                </c:pt>
                <c:pt idx="556">
                  <c:v>6.5872323985108566E-4</c:v>
                </c:pt>
                <c:pt idx="557">
                  <c:v>8.7989797626597999E-4</c:v>
                </c:pt>
                <c:pt idx="558">
                  <c:v>2.8885679178683194E-4</c:v>
                </c:pt>
                <c:pt idx="559">
                  <c:v>6.1359160605817568E-4</c:v>
                </c:pt>
                <c:pt idx="560">
                  <c:v>7.9803866086597646E-4</c:v>
                </c:pt>
                <c:pt idx="561">
                  <c:v>2.9675011062095785E-4</c:v>
                </c:pt>
                <c:pt idx="562">
                  <c:v>9.0384344533694547E-4</c:v>
                </c:pt>
                <c:pt idx="563">
                  <c:v>7.9778343844791409E-4</c:v>
                </c:pt>
                <c:pt idx="564">
                  <c:v>8.7470947854585633E-5</c:v>
                </c:pt>
                <c:pt idx="565">
                  <c:v>9.264237561172206E-4</c:v>
                </c:pt>
                <c:pt idx="566">
                  <c:v>1.8246187032799817E-4</c:v>
                </c:pt>
                <c:pt idx="567">
                  <c:v>5.5977880528330698E-4</c:v>
                </c:pt>
                <c:pt idx="568">
                  <c:v>2.5642510966863681E-3</c:v>
                </c:pt>
                <c:pt idx="569">
                  <c:v>4.2845683517518402E-3</c:v>
                </c:pt>
                <c:pt idx="570">
                  <c:v>7.7945880039250693E-3</c:v>
                </c:pt>
                <c:pt idx="571">
                  <c:v>9.7753176633460677E-3</c:v>
                </c:pt>
                <c:pt idx="572">
                  <c:v>1.1968953775977353E-2</c:v>
                </c:pt>
                <c:pt idx="573">
                  <c:v>1.3555180698452648E-2</c:v>
                </c:pt>
                <c:pt idx="574">
                  <c:v>1.5300372009973071E-2</c:v>
                </c:pt>
                <c:pt idx="575">
                  <c:v>1.8041533826596397E-2</c:v>
                </c:pt>
                <c:pt idx="576">
                  <c:v>2.01756568921043E-2</c:v>
                </c:pt>
                <c:pt idx="577">
                  <c:v>2.1543564370095702E-2</c:v>
                </c:pt>
                <c:pt idx="578">
                  <c:v>2.1347641235244571E-2</c:v>
                </c:pt>
                <c:pt idx="579">
                  <c:v>2.2459107951499156E-2</c:v>
                </c:pt>
                <c:pt idx="580">
                  <c:v>2.1721406127649251E-2</c:v>
                </c:pt>
                <c:pt idx="581">
                  <c:v>2.2309630940331442E-2</c:v>
                </c:pt>
                <c:pt idx="582">
                  <c:v>2.0255070372400302E-2</c:v>
                </c:pt>
                <c:pt idx="583">
                  <c:v>1.8851082687245571E-2</c:v>
                </c:pt>
                <c:pt idx="584">
                  <c:v>1.771750619557029E-2</c:v>
                </c:pt>
                <c:pt idx="585">
                  <c:v>1.6415097289523783E-2</c:v>
                </c:pt>
                <c:pt idx="586">
                  <c:v>1.5057447432273866E-2</c:v>
                </c:pt>
                <c:pt idx="587">
                  <c:v>1.2953914787184918E-2</c:v>
                </c:pt>
                <c:pt idx="588">
                  <c:v>1.0123941763105425E-2</c:v>
                </c:pt>
                <c:pt idx="589">
                  <c:v>7.5419219661356438E-3</c:v>
                </c:pt>
                <c:pt idx="590">
                  <c:v>5.6821106035047537E-3</c:v>
                </c:pt>
                <c:pt idx="591">
                  <c:v>3.3271991410512951E-3</c:v>
                </c:pt>
                <c:pt idx="592">
                  <c:v>3.0931987857900887E-4</c:v>
                </c:pt>
                <c:pt idx="593">
                  <c:v>6.6264410501505318E-4</c:v>
                </c:pt>
                <c:pt idx="594">
                  <c:v>7.0614937515186378E-4</c:v>
                </c:pt>
                <c:pt idx="595">
                  <c:v>1.2034273752760251E-4</c:v>
                </c:pt>
                <c:pt idx="596">
                  <c:v>7.8882361122723931E-4</c:v>
                </c:pt>
                <c:pt idx="597">
                  <c:v>8.8625249838741513E-4</c:v>
                </c:pt>
                <c:pt idx="598">
                  <c:v>4.9208545123659948E-4</c:v>
                </c:pt>
                <c:pt idx="599">
                  <c:v>2.9959622758051911E-4</c:v>
                </c:pt>
                <c:pt idx="600">
                  <c:v>7.4419963718284899E-4</c:v>
                </c:pt>
                <c:pt idx="601">
                  <c:v>7.8489506323390246E-4</c:v>
                </c:pt>
                <c:pt idx="602">
                  <c:v>1.8706739362255102E-4</c:v>
                </c:pt>
                <c:pt idx="603">
                  <c:v>9.9368827180370579E-4</c:v>
                </c:pt>
                <c:pt idx="604">
                  <c:v>4.2411526386022787E-5</c:v>
                </c:pt>
                <c:pt idx="605">
                  <c:v>5.0024241762955586E-4</c:v>
                </c:pt>
                <c:pt idx="606">
                  <c:v>4.6932986166516282E-4</c:v>
                </c:pt>
                <c:pt idx="607">
                  <c:v>8.8944233351246748E-4</c:v>
                </c:pt>
                <c:pt idx="608">
                  <c:v>8.1250939394215602E-4</c:v>
                </c:pt>
                <c:pt idx="609">
                  <c:v>8.8353880475717302E-4</c:v>
                </c:pt>
                <c:pt idx="610">
                  <c:v>5.8856238630975203E-4</c:v>
                </c:pt>
                <c:pt idx="611">
                  <c:v>4.4203042548474693E-4</c:v>
                </c:pt>
                <c:pt idx="612">
                  <c:v>6.616091400620587E-4</c:v>
                </c:pt>
                <c:pt idx="613">
                  <c:v>4.5765053769300241E-4</c:v>
                </c:pt>
                <c:pt idx="614">
                  <c:v>6.8301446529988241E-4</c:v>
                </c:pt>
                <c:pt idx="615">
                  <c:v>1.2965171468053662E-4</c:v>
                </c:pt>
                <c:pt idx="616">
                  <c:v>8.1721593216456585E-4</c:v>
                </c:pt>
                <c:pt idx="617">
                  <c:v>5.1276622814823411E-5</c:v>
                </c:pt>
                <c:pt idx="618">
                  <c:v>2.3675281029589899E-4</c:v>
                </c:pt>
                <c:pt idx="619">
                  <c:v>6.0462255671572872E-4</c:v>
                </c:pt>
                <c:pt idx="620">
                  <c:v>6.1389092508335017E-4</c:v>
                </c:pt>
                <c:pt idx="621">
                  <c:v>2.8248166161533392E-4</c:v>
                </c:pt>
                <c:pt idx="622">
                  <c:v>6.3296421574001588E-4</c:v>
                </c:pt>
                <c:pt idx="623">
                  <c:v>5.6163230761390381E-4</c:v>
                </c:pt>
                <c:pt idx="624">
                  <c:v>5.6722461393339107E-4</c:v>
                </c:pt>
                <c:pt idx="625">
                  <c:v>3.7776579992113228E-4</c:v>
                </c:pt>
                <c:pt idx="626">
                  <c:v>7.0112533778411462E-4</c:v>
                </c:pt>
                <c:pt idx="627">
                  <c:v>6.8324289881002394E-4</c:v>
                </c:pt>
                <c:pt idx="628">
                  <c:v>9.3770666363259566E-4</c:v>
                </c:pt>
                <c:pt idx="629">
                  <c:v>1.1888982643718281E-3</c:v>
                </c:pt>
                <c:pt idx="630">
                  <c:v>3.0381773010437481E-3</c:v>
                </c:pt>
                <c:pt idx="631">
                  <c:v>4.5698251453173272E-3</c:v>
                </c:pt>
                <c:pt idx="632">
                  <c:v>7.7341583453325643E-3</c:v>
                </c:pt>
                <c:pt idx="633">
                  <c:v>9.3090156694921444E-3</c:v>
                </c:pt>
                <c:pt idx="634">
                  <c:v>1.1995102545411043E-2</c:v>
                </c:pt>
                <c:pt idx="635">
                  <c:v>1.4156007930203942E-2</c:v>
                </c:pt>
                <c:pt idx="636">
                  <c:v>1.5546111840801548E-2</c:v>
                </c:pt>
                <c:pt idx="637">
                  <c:v>1.7875413376184358E-2</c:v>
                </c:pt>
                <c:pt idx="638">
                  <c:v>1.9013609374173866E-2</c:v>
                </c:pt>
                <c:pt idx="639">
                  <c:v>1.9850483702648164E-2</c:v>
                </c:pt>
                <c:pt idx="640">
                  <c:v>1.9554546012250741E-2</c:v>
                </c:pt>
                <c:pt idx="641">
                  <c:v>2.0413743080295227E-2</c:v>
                </c:pt>
                <c:pt idx="642">
                  <c:v>1.9986112092202486E-2</c:v>
                </c:pt>
                <c:pt idx="643">
                  <c:v>1.8690166169214709E-2</c:v>
                </c:pt>
                <c:pt idx="644">
                  <c:v>1.8217476061535919E-2</c:v>
                </c:pt>
                <c:pt idx="645">
                  <c:v>1.67179583055201E-2</c:v>
                </c:pt>
                <c:pt idx="646">
                  <c:v>1.4454711996892999E-2</c:v>
                </c:pt>
                <c:pt idx="647">
                  <c:v>1.320999766137994E-2</c:v>
                </c:pt>
                <c:pt idx="648">
                  <c:v>9.8194775130648077E-3</c:v>
                </c:pt>
                <c:pt idx="649">
                  <c:v>7.1014125280541946E-3</c:v>
                </c:pt>
                <c:pt idx="650">
                  <c:v>6.3182104510381091E-3</c:v>
                </c:pt>
                <c:pt idx="651">
                  <c:v>2.8574824314457469E-3</c:v>
                </c:pt>
                <c:pt idx="652">
                  <c:v>3.1519655265835702E-4</c:v>
                </c:pt>
                <c:pt idx="653">
                  <c:v>4.8215258977154092E-4</c:v>
                </c:pt>
                <c:pt idx="654">
                  <c:v>2.8907364562221735E-4</c:v>
                </c:pt>
                <c:pt idx="655">
                  <c:v>2.9854902133158678E-4</c:v>
                </c:pt>
                <c:pt idx="656">
                  <c:v>3.7831664647809969E-4</c:v>
                </c:pt>
                <c:pt idx="657">
                  <c:v>6.557801062928311E-4</c:v>
                </c:pt>
                <c:pt idx="658">
                  <c:v>9.6910478148763387E-4</c:v>
                </c:pt>
                <c:pt idx="659">
                  <c:v>4.8905481318285053E-4</c:v>
                </c:pt>
                <c:pt idx="660">
                  <c:v>2.2145628419855364E-4</c:v>
                </c:pt>
                <c:pt idx="661">
                  <c:v>6.2583078617512767E-4</c:v>
                </c:pt>
                <c:pt idx="662">
                  <c:v>6.0425897305185858E-4</c:v>
                </c:pt>
                <c:pt idx="663">
                  <c:v>3.9088942484637656E-4</c:v>
                </c:pt>
                <c:pt idx="664">
                  <c:v>3.108850655013976E-4</c:v>
                </c:pt>
                <c:pt idx="665">
                  <c:v>3.9659470920792883E-4</c:v>
                </c:pt>
                <c:pt idx="666">
                  <c:v>3.2635874977047564E-4</c:v>
                </c:pt>
                <c:pt idx="667">
                  <c:v>7.3842001721658395E-5</c:v>
                </c:pt>
                <c:pt idx="668">
                  <c:v>9.2305089418709852E-4</c:v>
                </c:pt>
                <c:pt idx="669">
                  <c:v>1.9469541122697949E-4</c:v>
                </c:pt>
                <c:pt idx="670">
                  <c:v>2.3674685690530466E-4</c:v>
                </c:pt>
                <c:pt idx="671">
                  <c:v>1.1365045590872307E-4</c:v>
                </c:pt>
                <c:pt idx="672">
                  <c:v>3.9730682411064875E-4</c:v>
                </c:pt>
                <c:pt idx="673">
                  <c:v>8.4875351649509642E-4</c:v>
                </c:pt>
                <c:pt idx="674">
                  <c:v>7.8788692299102791E-4</c:v>
                </c:pt>
                <c:pt idx="675">
                  <c:v>1.1990128422218239E-4</c:v>
                </c:pt>
                <c:pt idx="676">
                  <c:v>7.2976551709048247E-4</c:v>
                </c:pt>
                <c:pt idx="677">
                  <c:v>3.5633319085131302E-4</c:v>
                </c:pt>
                <c:pt idx="678">
                  <c:v>5.0447167299708378E-4</c:v>
                </c:pt>
                <c:pt idx="679">
                  <c:v>6.5997315670331981E-5</c:v>
                </c:pt>
                <c:pt idx="680">
                  <c:v>8.6056375898285525E-4</c:v>
                </c:pt>
                <c:pt idx="681">
                  <c:v>2.0318274442649912E-4</c:v>
                </c:pt>
                <c:pt idx="682">
                  <c:v>7.0936620432602432E-4</c:v>
                </c:pt>
                <c:pt idx="683">
                  <c:v>9.1096710178604795E-4</c:v>
                </c:pt>
                <c:pt idx="684">
                  <c:v>7.6130147628138741E-4</c:v>
                </c:pt>
                <c:pt idx="685">
                  <c:v>8.8931478156692662E-4</c:v>
                </c:pt>
                <c:pt idx="686">
                  <c:v>6.1143832727967467E-4</c:v>
                </c:pt>
                <c:pt idx="687">
                  <c:v>2.4188645342064749E-4</c:v>
                </c:pt>
                <c:pt idx="688">
                  <c:v>4.9932670185454816E-5</c:v>
                </c:pt>
                <c:pt idx="689">
                  <c:v>6.0329536596861219E-4</c:v>
                </c:pt>
                <c:pt idx="690">
                  <c:v>4.2264607222211082E-4</c:v>
                </c:pt>
                <c:pt idx="691">
                  <c:v>2.5809912831403227E-4</c:v>
                </c:pt>
                <c:pt idx="692">
                  <c:v>4.3371071912495524E-3</c:v>
                </c:pt>
                <c:pt idx="693">
                  <c:v>6.5320987438377033E-3</c:v>
                </c:pt>
                <c:pt idx="694">
                  <c:v>8.4046596506808114E-3</c:v>
                </c:pt>
                <c:pt idx="695">
                  <c:v>9.5698320259332559E-3</c:v>
                </c:pt>
                <c:pt idx="696">
                  <c:v>1.3202248413913426E-2</c:v>
                </c:pt>
                <c:pt idx="697">
                  <c:v>1.4772789943529225E-2</c:v>
                </c:pt>
                <c:pt idx="698">
                  <c:v>1.6425244260016323E-2</c:v>
                </c:pt>
                <c:pt idx="699">
                  <c:v>1.7433238606413222E-2</c:v>
                </c:pt>
                <c:pt idx="700">
                  <c:v>1.7243564022129627E-2</c:v>
                </c:pt>
                <c:pt idx="701">
                  <c:v>1.8289128898004131E-2</c:v>
                </c:pt>
                <c:pt idx="702">
                  <c:v>1.7788119065106058E-2</c:v>
                </c:pt>
                <c:pt idx="703">
                  <c:v>1.8257894487974036E-2</c:v>
                </c:pt>
                <c:pt idx="704">
                  <c:v>1.628323001033136E-2</c:v>
                </c:pt>
                <c:pt idx="705">
                  <c:v>1.5915695204199574E-2</c:v>
                </c:pt>
                <c:pt idx="706">
                  <c:v>1.4951772285488047E-2</c:v>
                </c:pt>
                <c:pt idx="707">
                  <c:v>1.2697767011845404E-2</c:v>
                </c:pt>
                <c:pt idx="708">
                  <c:v>9.8026885666419022E-3</c:v>
                </c:pt>
                <c:pt idx="709">
                  <c:v>8.6001880996364258E-3</c:v>
                </c:pt>
                <c:pt idx="710">
                  <c:v>5.2360755556547312E-3</c:v>
                </c:pt>
                <c:pt idx="711">
                  <c:v>3.8391725268733319E-3</c:v>
                </c:pt>
                <c:pt idx="712">
                  <c:v>4.9202470562243893E-4</c:v>
                </c:pt>
                <c:pt idx="713">
                  <c:v>5.5641886961010553E-4</c:v>
                </c:pt>
                <c:pt idx="714">
                  <c:v>7.0550364278560091E-4</c:v>
                </c:pt>
                <c:pt idx="715">
                  <c:v>3.5767182074680027E-4</c:v>
                </c:pt>
                <c:pt idx="716">
                  <c:v>1.741408804734253E-4</c:v>
                </c:pt>
                <c:pt idx="717">
                  <c:v>9.8469044043432473E-4</c:v>
                </c:pt>
                <c:pt idx="718">
                  <c:v>4.928573026203953E-4</c:v>
                </c:pt>
                <c:pt idx="719">
                  <c:v>5.7684722157581999E-4</c:v>
                </c:pt>
                <c:pt idx="720">
                  <c:v>1.2827808193733911E-4</c:v>
                </c:pt>
                <c:pt idx="721">
                  <c:v>5.9278257445116397E-4</c:v>
                </c:pt>
                <c:pt idx="722">
                  <c:v>5.6799420522007308E-5</c:v>
                </c:pt>
                <c:pt idx="723">
                  <c:v>6.0915196584610074E-4</c:v>
                </c:pt>
                <c:pt idx="724">
                  <c:v>6.6258132446197452E-4</c:v>
                </c:pt>
                <c:pt idx="725">
                  <c:v>5.4440441161378707E-4</c:v>
                </c:pt>
                <c:pt idx="726">
                  <c:v>7.8306582210917313E-5</c:v>
                </c:pt>
                <c:pt idx="727">
                  <c:v>9.2171153917950836E-5</c:v>
                </c:pt>
                <c:pt idx="728">
                  <c:v>8.4546862381831595E-4</c:v>
                </c:pt>
                <c:pt idx="729">
                  <c:v>1.1349474124862989E-5</c:v>
                </c:pt>
                <c:pt idx="730">
                  <c:v>1.9158308170340635E-4</c:v>
                </c:pt>
                <c:pt idx="731">
                  <c:v>6.307231983655573E-4</c:v>
                </c:pt>
                <c:pt idx="732">
                  <c:v>9.5806972160293331E-5</c:v>
                </c:pt>
                <c:pt idx="733">
                  <c:v>2.033430844700439E-4</c:v>
                </c:pt>
                <c:pt idx="734">
                  <c:v>7.7125303243558304E-4</c:v>
                </c:pt>
                <c:pt idx="735">
                  <c:v>4.1171448566776521E-4</c:v>
                </c:pt>
                <c:pt idx="736">
                  <c:v>2.3422052943310236E-4</c:v>
                </c:pt>
                <c:pt idx="737">
                  <c:v>2.0738727272535731E-4</c:v>
                </c:pt>
                <c:pt idx="738">
                  <c:v>2.3792563615990936E-4</c:v>
                </c:pt>
                <c:pt idx="739">
                  <c:v>9.8054637720587884E-4</c:v>
                </c:pt>
                <c:pt idx="740">
                  <c:v>7.629472075674484E-4</c:v>
                </c:pt>
                <c:pt idx="741">
                  <c:v>7.1167263313729313E-4</c:v>
                </c:pt>
                <c:pt idx="742">
                  <c:v>9.9962278760962523E-4</c:v>
                </c:pt>
                <c:pt idx="743">
                  <c:v>7.6010145965734171E-4</c:v>
                </c:pt>
                <c:pt idx="744">
                  <c:v>1.3046356150479355E-4</c:v>
                </c:pt>
                <c:pt idx="745">
                  <c:v>3.9245688804086855E-4</c:v>
                </c:pt>
                <c:pt idx="746">
                  <c:v>4.4301878737480174E-4</c:v>
                </c:pt>
                <c:pt idx="747">
                  <c:v>4.1326765464520462E-4</c:v>
                </c:pt>
                <c:pt idx="748">
                  <c:v>7.7010154337083274E-4</c:v>
                </c:pt>
                <c:pt idx="749">
                  <c:v>9.0868966789162565E-4</c:v>
                </c:pt>
                <c:pt idx="750">
                  <c:v>4.9523340643201031E-4</c:v>
                </c:pt>
                <c:pt idx="751">
                  <c:v>2.1633411565693744E-4</c:v>
                </c:pt>
                <c:pt idx="752">
                  <c:v>3.7245769575083837E-4</c:v>
                </c:pt>
                <c:pt idx="753">
                  <c:v>1.3341513023100026E-3</c:v>
                </c:pt>
                <c:pt idx="754">
                  <c:v>3.3271515138901175E-3</c:v>
                </c:pt>
                <c:pt idx="755">
                  <c:v>6.3759231190936971E-3</c:v>
                </c:pt>
                <c:pt idx="756">
                  <c:v>7.9658880765580333E-3</c:v>
                </c:pt>
                <c:pt idx="757">
                  <c:v>1.0445584839898311E-2</c:v>
                </c:pt>
                <c:pt idx="758">
                  <c:v>1.1717509651544764E-2</c:v>
                </c:pt>
                <c:pt idx="759">
                  <c:v>1.2703281161280135E-2</c:v>
                </c:pt>
                <c:pt idx="760">
                  <c:v>1.3856074599363156E-2</c:v>
                </c:pt>
                <c:pt idx="761">
                  <c:v>1.4899888775861073E-2</c:v>
                </c:pt>
                <c:pt idx="762">
                  <c:v>1.6034418475004145E-2</c:v>
                </c:pt>
                <c:pt idx="763">
                  <c:v>1.5875376417121861E-2</c:v>
                </c:pt>
                <c:pt idx="764">
                  <c:v>1.5198333822418539E-2</c:v>
                </c:pt>
                <c:pt idx="765">
                  <c:v>1.383266743727128E-2</c:v>
                </c:pt>
                <c:pt idx="766">
                  <c:v>1.4252699166544496E-2</c:v>
                </c:pt>
                <c:pt idx="767">
                  <c:v>1.2941348011083062E-2</c:v>
                </c:pt>
                <c:pt idx="768">
                  <c:v>1.0811235631961943E-2</c:v>
                </c:pt>
                <c:pt idx="769">
                  <c:v>8.8800071117461563E-3</c:v>
                </c:pt>
                <c:pt idx="770">
                  <c:v>5.6755128865357508E-3</c:v>
                </c:pt>
                <c:pt idx="771">
                  <c:v>4.6155898726916462E-3</c:v>
                </c:pt>
                <c:pt idx="772">
                  <c:v>1.8882688509361529E-3</c:v>
                </c:pt>
                <c:pt idx="773">
                  <c:v>4.9905047050281511E-4</c:v>
                </c:pt>
                <c:pt idx="774">
                  <c:v>4.1934785811148815E-4</c:v>
                </c:pt>
                <c:pt idx="775">
                  <c:v>1.8490209897837066E-4</c:v>
                </c:pt>
                <c:pt idx="776">
                  <c:v>9.8167849540980057E-4</c:v>
                </c:pt>
                <c:pt idx="777">
                  <c:v>3.8500807134741165E-4</c:v>
                </c:pt>
                <c:pt idx="778">
                  <c:v>9.7263739971454927E-4</c:v>
                </c:pt>
                <c:pt idx="779">
                  <c:v>2.5109934450310179E-4</c:v>
                </c:pt>
                <c:pt idx="780">
                  <c:v>6.3468574627337162E-4</c:v>
                </c:pt>
                <c:pt idx="781">
                  <c:v>3.9982771664329094E-4</c:v>
                </c:pt>
                <c:pt idx="782">
                  <c:v>5.4984041936058522E-4</c:v>
                </c:pt>
                <c:pt idx="783">
                  <c:v>8.1984270998833482E-4</c:v>
                </c:pt>
                <c:pt idx="784">
                  <c:v>4.0144781814906443E-4</c:v>
                </c:pt>
                <c:pt idx="785">
                  <c:v>5.9434511994432035E-4</c:v>
                </c:pt>
                <c:pt idx="786">
                  <c:v>3.0666199801768555E-5</c:v>
                </c:pt>
                <c:pt idx="787">
                  <c:v>5.8220364923749623E-4</c:v>
                </c:pt>
                <c:pt idx="788">
                  <c:v>1.5389831612699743E-4</c:v>
                </c:pt>
                <c:pt idx="789">
                  <c:v>6.857795556950068E-4</c:v>
                </c:pt>
                <c:pt idx="790">
                  <c:v>9.1831557012644535E-4</c:v>
                </c:pt>
                <c:pt idx="791">
                  <c:v>2.7486835081264781E-4</c:v>
                </c:pt>
                <c:pt idx="792">
                  <c:v>9.15584991052099E-4</c:v>
                </c:pt>
                <c:pt idx="793">
                  <c:v>1.9386737974418385E-6</c:v>
                </c:pt>
                <c:pt idx="794">
                  <c:v>8.7943941470171045E-4</c:v>
                </c:pt>
                <c:pt idx="795">
                  <c:v>6.0922136438151114E-4</c:v>
                </c:pt>
                <c:pt idx="796">
                  <c:v>2.6066140870457237E-5</c:v>
                </c:pt>
                <c:pt idx="797">
                  <c:v>4.3547907836098112E-4</c:v>
                </c:pt>
                <c:pt idx="798">
                  <c:v>9.7580521149673272E-4</c:v>
                </c:pt>
                <c:pt idx="799">
                  <c:v>5.5920188292123889E-4</c:v>
                </c:pt>
                <c:pt idx="800">
                  <c:v>8.9538812488615762E-4</c:v>
                </c:pt>
                <c:pt idx="801">
                  <c:v>5.9640597914370496E-4</c:v>
                </c:pt>
                <c:pt idx="802">
                  <c:v>7.9033765106787464E-4</c:v>
                </c:pt>
                <c:pt idx="803">
                  <c:v>5.5606829508670177E-4</c:v>
                </c:pt>
                <c:pt idx="804">
                  <c:v>1.9021079767010481E-4</c:v>
                </c:pt>
                <c:pt idx="805">
                  <c:v>9.9268002055246892E-4</c:v>
                </c:pt>
                <c:pt idx="806">
                  <c:v>7.7178869711592892E-4</c:v>
                </c:pt>
                <c:pt idx="807">
                  <c:v>1.421614980916251E-4</c:v>
                </c:pt>
                <c:pt idx="808">
                  <c:v>5.6153433544908402E-4</c:v>
                </c:pt>
                <c:pt idx="809">
                  <c:v>4.832612224472019E-4</c:v>
                </c:pt>
                <c:pt idx="810">
                  <c:v>4.1954705367108145E-4</c:v>
                </c:pt>
                <c:pt idx="811">
                  <c:v>9.29138114662984E-4</c:v>
                </c:pt>
                <c:pt idx="812">
                  <c:v>1.2172782197377257E-4</c:v>
                </c:pt>
                <c:pt idx="813">
                  <c:v>4.3000072880309582E-4</c:v>
                </c:pt>
                <c:pt idx="814">
                  <c:v>9.5434517246224403E-4</c:v>
                </c:pt>
                <c:pt idx="815">
                  <c:v>1.873110591565288E-3</c:v>
                </c:pt>
                <c:pt idx="816">
                  <c:v>3.9765116187838075E-3</c:v>
                </c:pt>
                <c:pt idx="817">
                  <c:v>7.1980283999328711E-3</c:v>
                </c:pt>
                <c:pt idx="818">
                  <c:v>9.1531835619445348E-3</c:v>
                </c:pt>
                <c:pt idx="819">
                  <c:v>1.0617274337132821E-2</c:v>
                </c:pt>
                <c:pt idx="820">
                  <c:v>1.2506712811654334E-2</c:v>
                </c:pt>
                <c:pt idx="821">
                  <c:v>1.3613823324672866E-2</c:v>
                </c:pt>
                <c:pt idx="822">
                  <c:v>1.3149441256051391E-2</c:v>
                </c:pt>
                <c:pt idx="823">
                  <c:v>1.4640486436676045E-2</c:v>
                </c:pt>
                <c:pt idx="824">
                  <c:v>1.4606153580771374E-2</c:v>
                </c:pt>
                <c:pt idx="825">
                  <c:v>1.2710027283814433E-2</c:v>
                </c:pt>
                <c:pt idx="826">
                  <c:v>1.1676007204775308E-2</c:v>
                </c:pt>
                <c:pt idx="827">
                  <c:v>1.2329617620668389E-2</c:v>
                </c:pt>
                <c:pt idx="828">
                  <c:v>9.2260400090942718E-3</c:v>
                </c:pt>
                <c:pt idx="829">
                  <c:v>8.6278089372820201E-3</c:v>
                </c:pt>
                <c:pt idx="830">
                  <c:v>6.7970217857676127E-3</c:v>
                </c:pt>
                <c:pt idx="831">
                  <c:v>4.5373483327720123E-3</c:v>
                </c:pt>
                <c:pt idx="832">
                  <c:v>1.0979927645510649E-3</c:v>
                </c:pt>
                <c:pt idx="833">
                  <c:v>6.9293474655688541E-4</c:v>
                </c:pt>
                <c:pt idx="834">
                  <c:v>9.4421174200093512E-4</c:v>
                </c:pt>
                <c:pt idx="835">
                  <c:v>7.1401436502212018E-4</c:v>
                </c:pt>
                <c:pt idx="836">
                  <c:v>2.7912947562929911E-4</c:v>
                </c:pt>
                <c:pt idx="837">
                  <c:v>8.053915641079662E-4</c:v>
                </c:pt>
                <c:pt idx="838">
                  <c:v>6.9855742289128426E-5</c:v>
                </c:pt>
                <c:pt idx="839">
                  <c:v>5.3279634998398297E-4</c:v>
                </c:pt>
                <c:pt idx="840">
                  <c:v>9.1344158505603657E-4</c:v>
                </c:pt>
                <c:pt idx="841">
                  <c:v>5.878613736004241E-4</c:v>
                </c:pt>
                <c:pt idx="842">
                  <c:v>7.3446496387241254E-4</c:v>
                </c:pt>
                <c:pt idx="843">
                  <c:v>3.4121408898180408E-4</c:v>
                </c:pt>
                <c:pt idx="844">
                  <c:v>9.9759961909864437E-4</c:v>
                </c:pt>
                <c:pt idx="845">
                  <c:v>9.5249130264215003E-4</c:v>
                </c:pt>
                <c:pt idx="846">
                  <c:v>6.656190629088191E-4</c:v>
                </c:pt>
                <c:pt idx="847">
                  <c:v>3.4443630574275402E-4</c:v>
                </c:pt>
                <c:pt idx="848">
                  <c:v>6.4937836792052319E-4</c:v>
                </c:pt>
                <c:pt idx="849">
                  <c:v>7.8327919324209139E-4</c:v>
                </c:pt>
                <c:pt idx="850">
                  <c:v>5.174039593640481E-4</c:v>
                </c:pt>
                <c:pt idx="851">
                  <c:v>2.4645379474860611E-4</c:v>
                </c:pt>
                <c:pt idx="852">
                  <c:v>5.8324908542073416E-4</c:v>
                </c:pt>
                <c:pt idx="853">
                  <c:v>6.1320402842619467E-4</c:v>
                </c:pt>
                <c:pt idx="854">
                  <c:v>3.4515040896231498E-4</c:v>
                </c:pt>
                <c:pt idx="855">
                  <c:v>6.8972283581005575E-4</c:v>
                </c:pt>
                <c:pt idx="856">
                  <c:v>5.6138319053745532E-4</c:v>
                </c:pt>
                <c:pt idx="857">
                  <c:v>3.3148969727406788E-4</c:v>
                </c:pt>
                <c:pt idx="858">
                  <c:v>2.168973743494493E-4</c:v>
                </c:pt>
                <c:pt idx="859">
                  <c:v>8.0790462546549962E-4</c:v>
                </c:pt>
                <c:pt idx="860">
                  <c:v>6.19550875790198E-5</c:v>
                </c:pt>
                <c:pt idx="861">
                  <c:v>4.6081544725833724E-4</c:v>
                </c:pt>
                <c:pt idx="862">
                  <c:v>8.6497965701378896E-4</c:v>
                </c:pt>
                <c:pt idx="863">
                  <c:v>5.3750940673249483E-4</c:v>
                </c:pt>
                <c:pt idx="864">
                  <c:v>8.6563068558872939E-4</c:v>
                </c:pt>
                <c:pt idx="865">
                  <c:v>8.4050765131215394E-4</c:v>
                </c:pt>
                <c:pt idx="866">
                  <c:v>2.2387650580739989E-4</c:v>
                </c:pt>
                <c:pt idx="867">
                  <c:v>4.5012943181889072E-4</c:v>
                </c:pt>
                <c:pt idx="868">
                  <c:v>6.9419624930334132E-5</c:v>
                </c:pt>
                <c:pt idx="869">
                  <c:v>2.492086367819316E-4</c:v>
                </c:pt>
                <c:pt idx="870">
                  <c:v>9.5964397830701235E-5</c:v>
                </c:pt>
                <c:pt idx="871">
                  <c:v>6.3996931698110911E-4</c:v>
                </c:pt>
                <c:pt idx="872">
                  <c:v>3.9146154568984864E-5</c:v>
                </c:pt>
                <c:pt idx="873">
                  <c:v>2.6189815564758964E-4</c:v>
                </c:pt>
                <c:pt idx="874">
                  <c:v>7.1265551047217568E-4</c:v>
                </c:pt>
                <c:pt idx="875">
                  <c:v>1.2730899313835142E-4</c:v>
                </c:pt>
                <c:pt idx="876">
                  <c:v>9.1748952271124187E-4</c:v>
                </c:pt>
                <c:pt idx="877">
                  <c:v>2.5427033947388674E-3</c:v>
                </c:pt>
                <c:pt idx="878">
                  <c:v>5.1577407505038978E-3</c:v>
                </c:pt>
                <c:pt idx="879">
                  <c:v>7.0827525599920435E-3</c:v>
                </c:pt>
                <c:pt idx="880">
                  <c:v>8.2344986121016244E-3</c:v>
                </c:pt>
                <c:pt idx="881">
                  <c:v>9.1086902343055082E-3</c:v>
                </c:pt>
                <c:pt idx="882">
                  <c:v>1.1405289456161077E-2</c:v>
                </c:pt>
                <c:pt idx="883">
                  <c:v>1.0448527839686243E-2</c:v>
                </c:pt>
                <c:pt idx="884">
                  <c:v>1.251485598800944E-2</c:v>
                </c:pt>
                <c:pt idx="885">
                  <c:v>1.2330132261915486E-2</c:v>
                </c:pt>
                <c:pt idx="886">
                  <c:v>1.0478372191728079E-2</c:v>
                </c:pt>
                <c:pt idx="887">
                  <c:v>1.0962845371512889E-2</c:v>
                </c:pt>
                <c:pt idx="888">
                  <c:v>9.8116733916906972E-3</c:v>
                </c:pt>
                <c:pt idx="889">
                  <c:v>8.6532113235855707E-3</c:v>
                </c:pt>
                <c:pt idx="890">
                  <c:v>6.9252712912242099E-3</c:v>
                </c:pt>
                <c:pt idx="891">
                  <c:v>3.6365782090783602E-3</c:v>
                </c:pt>
                <c:pt idx="892">
                  <c:v>1.7422209874019031E-3</c:v>
                </c:pt>
                <c:pt idx="893">
                  <c:v>9.6992949434412902E-4</c:v>
                </c:pt>
                <c:pt idx="894">
                  <c:v>6.3882585598219928E-4</c:v>
                </c:pt>
                <c:pt idx="895">
                  <c:v>7.8176219797382632E-4</c:v>
                </c:pt>
                <c:pt idx="896">
                  <c:v>4.287020619085977E-4</c:v>
                </c:pt>
                <c:pt idx="897">
                  <c:v>5.5313682339969898E-4</c:v>
                </c:pt>
                <c:pt idx="898">
                  <c:v>6.2101717047410702E-4</c:v>
                </c:pt>
                <c:pt idx="899">
                  <c:v>6.8565897065881582E-4</c:v>
                </c:pt>
                <c:pt idx="900">
                  <c:v>9.5401181512701986E-4</c:v>
                </c:pt>
                <c:pt idx="901">
                  <c:v>2.3698256231718769E-4</c:v>
                </c:pt>
                <c:pt idx="902">
                  <c:v>4.7366268111316735E-4</c:v>
                </c:pt>
                <c:pt idx="903">
                  <c:v>3.862072681181258E-4</c:v>
                </c:pt>
                <c:pt idx="904">
                  <c:v>5.3328927641004887E-4</c:v>
                </c:pt>
                <c:pt idx="905">
                  <c:v>7.9493682691199709E-4</c:v>
                </c:pt>
                <c:pt idx="906">
                  <c:v>8.8558530606492778E-4</c:v>
                </c:pt>
                <c:pt idx="907">
                  <c:v>1.3167648258126979E-4</c:v>
                </c:pt>
                <c:pt idx="908">
                  <c:v>7.6279796775166673E-4</c:v>
                </c:pt>
                <c:pt idx="909">
                  <c:v>7.0595458766021071E-4</c:v>
                </c:pt>
                <c:pt idx="910">
                  <c:v>5.985343301610972E-4</c:v>
                </c:pt>
                <c:pt idx="911">
                  <c:v>5.8573012963836266E-6</c:v>
                </c:pt>
                <c:pt idx="912">
                  <c:v>9.6546994123362413E-5</c:v>
                </c:pt>
                <c:pt idx="913">
                  <c:v>1.1018427598902046E-4</c:v>
                </c:pt>
                <c:pt idx="914">
                  <c:v>2.7531386221146391E-5</c:v>
                </c:pt>
                <c:pt idx="915">
                  <c:v>6.3060677003642148E-4</c:v>
                </c:pt>
                <c:pt idx="916">
                  <c:v>2.762084206013438E-4</c:v>
                </c:pt>
                <c:pt idx="917">
                  <c:v>7.8966924688003335E-4</c:v>
                </c:pt>
                <c:pt idx="918">
                  <c:v>6.9997734799849944E-4</c:v>
                </c:pt>
                <c:pt idx="919">
                  <c:v>8.640929691576606E-4</c:v>
                </c:pt>
                <c:pt idx="920">
                  <c:v>5.7018979504377151E-4</c:v>
                </c:pt>
                <c:pt idx="921">
                  <c:v>7.7823670760995646E-5</c:v>
                </c:pt>
                <c:pt idx="922">
                  <c:v>9.8383047651501125E-4</c:v>
                </c:pt>
                <c:pt idx="923">
                  <c:v>9.0627843338092246E-4</c:v>
                </c:pt>
                <c:pt idx="924">
                  <c:v>5.8754175821471065E-4</c:v>
                </c:pt>
                <c:pt idx="925">
                  <c:v>6.7162074340777213E-4</c:v>
                </c:pt>
                <c:pt idx="926">
                  <c:v>4.70252827898765E-4</c:v>
                </c:pt>
                <c:pt idx="927">
                  <c:v>9.1275497721818888E-5</c:v>
                </c:pt>
                <c:pt idx="928">
                  <c:v>5.9332932309837235E-4</c:v>
                </c:pt>
                <c:pt idx="929">
                  <c:v>2.1071232482258422E-4</c:v>
                </c:pt>
                <c:pt idx="930">
                  <c:v>1.4689076049890566E-4</c:v>
                </c:pt>
                <c:pt idx="931">
                  <c:v>1.2053751878240427E-4</c:v>
                </c:pt>
                <c:pt idx="932">
                  <c:v>1.6460310799515745E-4</c:v>
                </c:pt>
                <c:pt idx="933">
                  <c:v>5.4218123705455684E-4</c:v>
                </c:pt>
                <c:pt idx="934">
                  <c:v>1.5192147925574944E-4</c:v>
                </c:pt>
                <c:pt idx="935">
                  <c:v>8.4675789713567658E-4</c:v>
                </c:pt>
                <c:pt idx="936">
                  <c:v>5.0915247179969471E-4</c:v>
                </c:pt>
                <c:pt idx="937">
                  <c:v>7.7070656464308242E-4</c:v>
                </c:pt>
                <c:pt idx="938">
                  <c:v>9.7499807559955692E-4</c:v>
                </c:pt>
                <c:pt idx="939">
                  <c:v>2.8728559104948923E-3</c:v>
                </c:pt>
                <c:pt idx="940">
                  <c:v>5.0199943636266434E-3</c:v>
                </c:pt>
                <c:pt idx="941">
                  <c:v>6.3283177064812771E-3</c:v>
                </c:pt>
                <c:pt idx="942">
                  <c:v>7.6728170937053102E-3</c:v>
                </c:pt>
                <c:pt idx="943">
                  <c:v>9.173451914680851E-3</c:v>
                </c:pt>
                <c:pt idx="944">
                  <c:v>1.0313593045603147E-2</c:v>
                </c:pt>
                <c:pt idx="945">
                  <c:v>1.0323627277647801E-2</c:v>
                </c:pt>
                <c:pt idx="946">
                  <c:v>1.0218020357475047E-2</c:v>
                </c:pt>
                <c:pt idx="947">
                  <c:v>9.349146698056976E-3</c:v>
                </c:pt>
                <c:pt idx="948">
                  <c:v>9.557714431240507E-3</c:v>
                </c:pt>
                <c:pt idx="949">
                  <c:v>6.9594567794225041E-3</c:v>
                </c:pt>
                <c:pt idx="950">
                  <c:v>6.1935568007727574E-3</c:v>
                </c:pt>
                <c:pt idx="951">
                  <c:v>4.851235116589081E-3</c:v>
                </c:pt>
                <c:pt idx="952">
                  <c:v>1.301953581230321E-3</c:v>
                </c:pt>
                <c:pt idx="953">
                  <c:v>7.4577054722130699E-4</c:v>
                </c:pt>
                <c:pt idx="954">
                  <c:v>5.1001693720408546E-5</c:v>
                </c:pt>
                <c:pt idx="955">
                  <c:v>1.6047880572455948E-4</c:v>
                </c:pt>
                <c:pt idx="956">
                  <c:v>7.6251628206126494E-4</c:v>
                </c:pt>
                <c:pt idx="957">
                  <c:v>9.2809897641482565E-4</c:v>
                </c:pt>
                <c:pt idx="958">
                  <c:v>3.892364904054819E-4</c:v>
                </c:pt>
                <c:pt idx="959">
                  <c:v>6.6502898620971287E-4</c:v>
                </c:pt>
                <c:pt idx="960">
                  <c:v>2.6010675178706345E-4</c:v>
                </c:pt>
                <c:pt idx="961">
                  <c:v>7.6407324019673543E-4</c:v>
                </c:pt>
                <c:pt idx="962">
                  <c:v>1.071281907682558E-4</c:v>
                </c:pt>
                <c:pt idx="963">
                  <c:v>7.9186045759066992E-4</c:v>
                </c:pt>
                <c:pt idx="964">
                  <c:v>8.9088851333435012E-4</c:v>
                </c:pt>
                <c:pt idx="965">
                  <c:v>7.2549474065323279E-4</c:v>
                </c:pt>
                <c:pt idx="966">
                  <c:v>5.5214416003658529E-4</c:v>
                </c:pt>
                <c:pt idx="967">
                  <c:v>2.4800336868097448E-4</c:v>
                </c:pt>
                <c:pt idx="968">
                  <c:v>5.4706843742773298E-4</c:v>
                </c:pt>
                <c:pt idx="969">
                  <c:v>7.4862800664454829E-4</c:v>
                </c:pt>
                <c:pt idx="970">
                  <c:v>5.3688678178641976E-4</c:v>
                </c:pt>
                <c:pt idx="971">
                  <c:v>5.558897714342863E-4</c:v>
                </c:pt>
                <c:pt idx="972">
                  <c:v>8.2601817193641539E-4</c:v>
                </c:pt>
                <c:pt idx="973">
                  <c:v>8.0360481708412874E-4</c:v>
                </c:pt>
                <c:pt idx="974">
                  <c:v>8.8745739623869021E-4</c:v>
                </c:pt>
                <c:pt idx="975">
                  <c:v>6.0525373683413281E-4</c:v>
                </c:pt>
                <c:pt idx="976">
                  <c:v>4.6683888856683992E-4</c:v>
                </c:pt>
                <c:pt idx="977">
                  <c:v>1.1298638706255031E-4</c:v>
                </c:pt>
                <c:pt idx="978">
                  <c:v>2.0254644363240543E-5</c:v>
                </c:pt>
                <c:pt idx="979">
                  <c:v>1.5576962675400985E-6</c:v>
                </c:pt>
                <c:pt idx="980">
                  <c:v>9.0523190353057983E-5</c:v>
                </c:pt>
                <c:pt idx="981">
                  <c:v>6.2480001057541544E-5</c:v>
                </c:pt>
                <c:pt idx="982">
                  <c:v>4.6125870175617046E-4</c:v>
                </c:pt>
                <c:pt idx="983">
                  <c:v>1.2602508457681787E-4</c:v>
                </c:pt>
                <c:pt idx="984">
                  <c:v>4.4254607395506824E-4</c:v>
                </c:pt>
                <c:pt idx="985">
                  <c:v>9.8997804427591483E-4</c:v>
                </c:pt>
                <c:pt idx="986">
                  <c:v>2.3299515233151706E-4</c:v>
                </c:pt>
                <c:pt idx="987">
                  <c:v>4.9390645950058245E-4</c:v>
                </c:pt>
                <c:pt idx="988">
                  <c:v>2.361865862467739E-5</c:v>
                </c:pt>
                <c:pt idx="989">
                  <c:v>7.3460318450262814E-4</c:v>
                </c:pt>
                <c:pt idx="990">
                  <c:v>2.1886603985001165E-4</c:v>
                </c:pt>
                <c:pt idx="991">
                  <c:v>1.0786905810308949E-4</c:v>
                </c:pt>
                <c:pt idx="992">
                  <c:v>7.2619349084404301E-4</c:v>
                </c:pt>
                <c:pt idx="993">
                  <c:v>9.9058202475953345E-4</c:v>
                </c:pt>
                <c:pt idx="994">
                  <c:v>9.3506907085887168E-4</c:v>
                </c:pt>
                <c:pt idx="995">
                  <c:v>4.3162256436058934E-4</c:v>
                </c:pt>
                <c:pt idx="996">
                  <c:v>5.6668350154369103E-4</c:v>
                </c:pt>
                <c:pt idx="997">
                  <c:v>3.2528258104473933E-6</c:v>
                </c:pt>
                <c:pt idx="998">
                  <c:v>1.3333431973753962E-4</c:v>
                </c:pt>
                <c:pt idx="999">
                  <c:v>2.0823456112577791E-4</c:v>
                </c:pt>
                <c:pt idx="1000">
                  <c:v>1.1873097992810082E-3</c:v>
                </c:pt>
                <c:pt idx="1001">
                  <c:v>1.5847007981336712E-3</c:v>
                </c:pt>
                <c:pt idx="1002">
                  <c:v>3.7281910618130582E-3</c:v>
                </c:pt>
                <c:pt idx="1003">
                  <c:v>5.9689663996567634E-3</c:v>
                </c:pt>
                <c:pt idx="1004">
                  <c:v>6.3613821537918929E-3</c:v>
                </c:pt>
                <c:pt idx="1005">
                  <c:v>7.5374854062405803E-3</c:v>
                </c:pt>
                <c:pt idx="1006">
                  <c:v>7.0441192994720779E-3</c:v>
                </c:pt>
                <c:pt idx="1007">
                  <c:v>7.9362477145575976E-3</c:v>
                </c:pt>
                <c:pt idx="1008">
                  <c:v>6.8923249218353824E-3</c:v>
                </c:pt>
                <c:pt idx="1009">
                  <c:v>5.9465510369653401E-3</c:v>
                </c:pt>
                <c:pt idx="1010">
                  <c:v>5.5612532589325121E-3</c:v>
                </c:pt>
                <c:pt idx="1011">
                  <c:v>4.8742439594985105E-3</c:v>
                </c:pt>
                <c:pt idx="1012">
                  <c:v>1.8424816889788037E-3</c:v>
                </c:pt>
                <c:pt idx="1013">
                  <c:v>2.5050630332489971E-4</c:v>
                </c:pt>
                <c:pt idx="1014">
                  <c:v>7.893851025281782E-4</c:v>
                </c:pt>
                <c:pt idx="1015">
                  <c:v>7.8946298879038008E-4</c:v>
                </c:pt>
                <c:pt idx="1016">
                  <c:v>3.8044499109287511E-4</c:v>
                </c:pt>
                <c:pt idx="1017">
                  <c:v>1.1323968729542427E-4</c:v>
                </c:pt>
                <c:pt idx="1018">
                  <c:v>2.0856184761614216E-5</c:v>
                </c:pt>
                <c:pt idx="1019">
                  <c:v>7.8200537851977504E-5</c:v>
                </c:pt>
                <c:pt idx="1020">
                  <c:v>3.9807642826570823E-5</c:v>
                </c:pt>
                <c:pt idx="1021">
                  <c:v>9.6260036947994727E-4</c:v>
                </c:pt>
                <c:pt idx="1022">
                  <c:v>2.1833831566667988E-5</c:v>
                </c:pt>
                <c:pt idx="1023">
                  <c:v>2.9030932563074241E-4</c:v>
                </c:pt>
                <c:pt idx="1024">
                  <c:v>5.9296586402321646E-4</c:v>
                </c:pt>
                <c:pt idx="1025">
                  <c:v>1.6349474035409815E-4</c:v>
                </c:pt>
                <c:pt idx="1026">
                  <c:v>2.9535371851399119E-4</c:v>
                </c:pt>
                <c:pt idx="1027">
                  <c:v>7.7229939773769396E-4</c:v>
                </c:pt>
                <c:pt idx="1028">
                  <c:v>1.4819112200686302E-4</c:v>
                </c:pt>
                <c:pt idx="1029">
                  <c:v>6.3351508003263587E-4</c:v>
                </c:pt>
                <c:pt idx="1030">
                  <c:v>7.046701322454196E-4</c:v>
                </c:pt>
                <c:pt idx="1031">
                  <c:v>2.1806217000603598E-4</c:v>
                </c:pt>
                <c:pt idx="1032">
                  <c:v>2.1403574978877388E-4</c:v>
                </c:pt>
                <c:pt idx="1033">
                  <c:v>7.2802075851216531E-4</c:v>
                </c:pt>
                <c:pt idx="1034">
                  <c:v>9.4818515794137823E-4</c:v>
                </c:pt>
                <c:pt idx="1035">
                  <c:v>4.9213030688782154E-5</c:v>
                </c:pt>
                <c:pt idx="1036">
                  <c:v>9.9971181047969044E-4</c:v>
                </c:pt>
                <c:pt idx="1037">
                  <c:v>8.2872920382092113E-4</c:v>
                </c:pt>
                <c:pt idx="1038">
                  <c:v>7.3106423979013753E-4</c:v>
                </c:pt>
                <c:pt idx="1039">
                  <c:v>1.3147928829833564E-4</c:v>
                </c:pt>
                <c:pt idx="1040">
                  <c:v>1.3112932960950908E-4</c:v>
                </c:pt>
                <c:pt idx="1041">
                  <c:v>8.9954525412854565E-4</c:v>
                </c:pt>
                <c:pt idx="1042">
                  <c:v>5.8133733243161698E-4</c:v>
                </c:pt>
                <c:pt idx="1043">
                  <c:v>6.5307953823933091E-4</c:v>
                </c:pt>
                <c:pt idx="1044">
                  <c:v>9.1391408298904775E-4</c:v>
                </c:pt>
                <c:pt idx="1045">
                  <c:v>4.1408762721259842E-4</c:v>
                </c:pt>
                <c:pt idx="1046">
                  <c:v>2.8634878286411356E-4</c:v>
                </c:pt>
                <c:pt idx="1047">
                  <c:v>3.7339558185482972E-4</c:v>
                </c:pt>
                <c:pt idx="1048">
                  <c:v>6.2053947167218658E-4</c:v>
                </c:pt>
                <c:pt idx="1049">
                  <c:v>7.3774401427363265E-4</c:v>
                </c:pt>
                <c:pt idx="1050">
                  <c:v>1.5613958213557856E-4</c:v>
                </c:pt>
                <c:pt idx="1051">
                  <c:v>6.104848649873528E-4</c:v>
                </c:pt>
                <c:pt idx="1052">
                  <c:v>2.6412349251460316E-4</c:v>
                </c:pt>
                <c:pt idx="1053">
                  <c:v>6.4813202022778998E-4</c:v>
                </c:pt>
                <c:pt idx="1054">
                  <c:v>5.1495749506739053E-4</c:v>
                </c:pt>
                <c:pt idx="1055">
                  <c:v>4.0863554176525057E-4</c:v>
                </c:pt>
                <c:pt idx="1056">
                  <c:v>4.7783802259780857E-4</c:v>
                </c:pt>
                <c:pt idx="1057">
                  <c:v>9.9456030261037102E-4</c:v>
                </c:pt>
                <c:pt idx="1058">
                  <c:v>1.9490841833101643E-4</c:v>
                </c:pt>
                <c:pt idx="1059">
                  <c:v>4.0945275287926597E-4</c:v>
                </c:pt>
                <c:pt idx="1060">
                  <c:v>2.5131759383543545E-4</c:v>
                </c:pt>
                <c:pt idx="1061">
                  <c:v>9.7764882405071288E-4</c:v>
                </c:pt>
                <c:pt idx="1062">
                  <c:v>4.4082795562802162E-5</c:v>
                </c:pt>
                <c:pt idx="1063">
                  <c:v>1.3212511472266361E-3</c:v>
                </c:pt>
                <c:pt idx="1064">
                  <c:v>3.8341632939468992E-3</c:v>
                </c:pt>
                <c:pt idx="1065">
                  <c:v>5.0494237844158829E-3</c:v>
                </c:pt>
                <c:pt idx="1066">
                  <c:v>4.4399804018062866E-3</c:v>
                </c:pt>
                <c:pt idx="1067">
                  <c:v>5.6220433038131571E-3</c:v>
                </c:pt>
                <c:pt idx="1068">
                  <c:v>6.4807699054772851E-3</c:v>
                </c:pt>
                <c:pt idx="1069">
                  <c:v>5.5331218472069055E-3</c:v>
                </c:pt>
                <c:pt idx="1070">
                  <c:v>5.5982125789454393E-3</c:v>
                </c:pt>
                <c:pt idx="1071">
                  <c:v>3.3023930065416685E-3</c:v>
                </c:pt>
                <c:pt idx="1072">
                  <c:v>2.4019650436447279E-3</c:v>
                </c:pt>
                <c:pt idx="1073">
                  <c:v>2.5383958704032711E-4</c:v>
                </c:pt>
                <c:pt idx="1074">
                  <c:v>8.4317296189276086E-4</c:v>
                </c:pt>
                <c:pt idx="1075">
                  <c:v>6.6646232627706888E-4</c:v>
                </c:pt>
                <c:pt idx="1076">
                  <c:v>8.5983725523888221E-5</c:v>
                </c:pt>
                <c:pt idx="1077">
                  <c:v>4.2860664709315835E-4</c:v>
                </c:pt>
                <c:pt idx="1078">
                  <c:v>3.6946674189710315E-4</c:v>
                </c:pt>
                <c:pt idx="1079">
                  <c:v>1.0225794266250263E-4</c:v>
                </c:pt>
                <c:pt idx="1080">
                  <c:v>7.78488995311568E-4</c:v>
                </c:pt>
                <c:pt idx="1081">
                  <c:v>6.0699488324567617E-4</c:v>
                </c:pt>
                <c:pt idx="1082">
                  <c:v>1.0831581386923537E-4</c:v>
                </c:pt>
                <c:pt idx="1083">
                  <c:v>5.0272781781177936E-4</c:v>
                </c:pt>
                <c:pt idx="1084">
                  <c:v>6.4187065740346097E-5</c:v>
                </c:pt>
                <c:pt idx="1085">
                  <c:v>9.0039264834187484E-4</c:v>
                </c:pt>
                <c:pt idx="1086">
                  <c:v>1.8648028956022873E-4</c:v>
                </c:pt>
                <c:pt idx="1087">
                  <c:v>3.2996597030038766E-4</c:v>
                </c:pt>
                <c:pt idx="1088">
                  <c:v>2.459383065127688E-4</c:v>
                </c:pt>
                <c:pt idx="1089">
                  <c:v>4.9012365646810554E-4</c:v>
                </c:pt>
                <c:pt idx="1090">
                  <c:v>5.3372378003849728E-4</c:v>
                </c:pt>
                <c:pt idx="1091">
                  <c:v>2.3451051563025841E-4</c:v>
                </c:pt>
                <c:pt idx="1092">
                  <c:v>3.1629252155469854E-4</c:v>
                </c:pt>
                <c:pt idx="1093">
                  <c:v>9.8273947084622079E-4</c:v>
                </c:pt>
                <c:pt idx="1094">
                  <c:v>2.1740866378185518E-4</c:v>
                </c:pt>
                <c:pt idx="1095">
                  <c:v>9.8540624305803754E-4</c:v>
                </c:pt>
                <c:pt idx="1096">
                  <c:v>9.6900124551350746E-4</c:v>
                </c:pt>
                <c:pt idx="1097">
                  <c:v>4.3612226771052985E-4</c:v>
                </c:pt>
                <c:pt idx="1098">
                  <c:v>7.6539510601946893E-5</c:v>
                </c:pt>
                <c:pt idx="1099">
                  <c:v>5.0570750052843791E-4</c:v>
                </c:pt>
                <c:pt idx="1100">
                  <c:v>6.6125715610959352E-4</c:v>
                </c:pt>
                <c:pt idx="1101">
                  <c:v>1.5803701152840516E-4</c:v>
                </c:pt>
                <c:pt idx="1102">
                  <c:v>6.5725529341183263E-4</c:v>
                </c:pt>
                <c:pt idx="1103">
                  <c:v>2.7408829439173497E-4</c:v>
                </c:pt>
                <c:pt idx="1104">
                  <c:v>7.7032878287916208E-5</c:v>
                </c:pt>
                <c:pt idx="1105">
                  <c:v>6.2847969706974821E-4</c:v>
                </c:pt>
                <c:pt idx="1106">
                  <c:v>3.7813794931422356E-5</c:v>
                </c:pt>
                <c:pt idx="1107">
                  <c:v>6.1685792018552419E-4</c:v>
                </c:pt>
                <c:pt idx="1108">
                  <c:v>1.8786435506141171E-4</c:v>
                </c:pt>
                <c:pt idx="1109">
                  <c:v>2.6723710506373812E-4</c:v>
                </c:pt>
                <c:pt idx="1110">
                  <c:v>7.4529381809320761E-4</c:v>
                </c:pt>
                <c:pt idx="1111">
                  <c:v>8.1182352289094217E-4</c:v>
                </c:pt>
                <c:pt idx="1112">
                  <c:v>3.6521593125312724E-4</c:v>
                </c:pt>
                <c:pt idx="1113">
                  <c:v>1.0201115412300872E-4</c:v>
                </c:pt>
                <c:pt idx="1114">
                  <c:v>2.0233852345822009E-4</c:v>
                </c:pt>
                <c:pt idx="1115">
                  <c:v>5.0698561400884577E-4</c:v>
                </c:pt>
                <c:pt idx="1116">
                  <c:v>8.3479995380395558E-5</c:v>
                </c:pt>
                <c:pt idx="1117">
                  <c:v>7.9886468640211303E-9</c:v>
                </c:pt>
                <c:pt idx="1118">
                  <c:v>9.2484035654326335E-4</c:v>
                </c:pt>
                <c:pt idx="1119">
                  <c:v>4.8102485462101391E-4</c:v>
                </c:pt>
                <c:pt idx="1120">
                  <c:v>9.6700963411572565E-4</c:v>
                </c:pt>
                <c:pt idx="1121">
                  <c:v>8.5836143299089442E-4</c:v>
                </c:pt>
                <c:pt idx="1122">
                  <c:v>8.5502650999843069E-4</c:v>
                </c:pt>
                <c:pt idx="1123">
                  <c:v>1.1526071017218226E-4</c:v>
                </c:pt>
                <c:pt idx="1124">
                  <c:v>5.3846125703201834E-4</c:v>
                </c:pt>
                <c:pt idx="1125">
                  <c:v>1.7152401570955731E-3</c:v>
                </c:pt>
                <c:pt idx="1126">
                  <c:v>2.6086726782651249E-3</c:v>
                </c:pt>
                <c:pt idx="1127">
                  <c:v>2.6056708898170512E-3</c:v>
                </c:pt>
                <c:pt idx="1128">
                  <c:v>2.8565560806601887E-3</c:v>
                </c:pt>
                <c:pt idx="1129">
                  <c:v>3.2889926437584213E-3</c:v>
                </c:pt>
                <c:pt idx="1130">
                  <c:v>3.8611452267133116E-3</c:v>
                </c:pt>
                <c:pt idx="1131">
                  <c:v>2.1842767609860951E-3</c:v>
                </c:pt>
                <c:pt idx="1132">
                  <c:v>1.1979114879772143E-3</c:v>
                </c:pt>
                <c:pt idx="1133">
                  <c:v>8.4497974071998225E-4</c:v>
                </c:pt>
                <c:pt idx="1134">
                  <c:v>4.9647125475852977E-4</c:v>
                </c:pt>
                <c:pt idx="1135">
                  <c:v>4.3254490070717306E-4</c:v>
                </c:pt>
                <c:pt idx="1136">
                  <c:v>9.753386033191007E-4</c:v>
                </c:pt>
                <c:pt idx="1137">
                  <c:v>7.9622619672139181E-4</c:v>
                </c:pt>
                <c:pt idx="1138">
                  <c:v>1.7062048215904079E-4</c:v>
                </c:pt>
                <c:pt idx="1139">
                  <c:v>6.7165108103570061E-4</c:v>
                </c:pt>
                <c:pt idx="1140">
                  <c:v>4.9612991103440221E-4</c:v>
                </c:pt>
                <c:pt idx="1141">
                  <c:v>5.7652873564463731E-4</c:v>
                </c:pt>
                <c:pt idx="1142">
                  <c:v>9.3866543085355659E-4</c:v>
                </c:pt>
                <c:pt idx="1143">
                  <c:v>4.5571631638175234E-4</c:v>
                </c:pt>
                <c:pt idx="1144">
                  <c:v>6.1317035340330739E-4</c:v>
                </c:pt>
                <c:pt idx="1145">
                  <c:v>1.1658282686119222E-4</c:v>
                </c:pt>
                <c:pt idx="1146">
                  <c:v>5.5457847472403939E-4</c:v>
                </c:pt>
                <c:pt idx="1147">
                  <c:v>9.3716838223741267E-5</c:v>
                </c:pt>
                <c:pt idx="1148">
                  <c:v>3.775437520089835E-4</c:v>
                </c:pt>
                <c:pt idx="1149">
                  <c:v>8.3361282556875481E-4</c:v>
                </c:pt>
                <c:pt idx="1150">
                  <c:v>1.1870931168167429E-4</c:v>
                </c:pt>
                <c:pt idx="1151">
                  <c:v>7.5340481363718464E-5</c:v>
                </c:pt>
                <c:pt idx="1152">
                  <c:v>2.9883592526227631E-4</c:v>
                </c:pt>
                <c:pt idx="1153">
                  <c:v>4.95023138519954E-4</c:v>
                </c:pt>
                <c:pt idx="1154">
                  <c:v>6.0173471347905799E-4</c:v>
                </c:pt>
                <c:pt idx="1155">
                  <c:v>4.6025952994777417E-4</c:v>
                </c:pt>
                <c:pt idx="1156">
                  <c:v>2.0541781893485477E-4</c:v>
                </c:pt>
                <c:pt idx="1157">
                  <c:v>2.743442044913539E-4</c:v>
                </c:pt>
                <c:pt idx="1158">
                  <c:v>3.3910599792851448E-4</c:v>
                </c:pt>
                <c:pt idx="1159">
                  <c:v>4.780717817876897E-4</c:v>
                </c:pt>
                <c:pt idx="1160">
                  <c:v>8.4130395648926177E-4</c:v>
                </c:pt>
                <c:pt idx="1161">
                  <c:v>2.2265953939675241E-4</c:v>
                </c:pt>
                <c:pt idx="1162">
                  <c:v>7.1282306648875961E-4</c:v>
                </c:pt>
                <c:pt idx="1163">
                  <c:v>3.4555406562453606E-4</c:v>
                </c:pt>
                <c:pt idx="1164">
                  <c:v>3.2666441081836837E-4</c:v>
                </c:pt>
                <c:pt idx="1165">
                  <c:v>3.3090205716941959E-4</c:v>
                </c:pt>
                <c:pt idx="1166">
                  <c:v>2.5121594080927073E-5</c:v>
                </c:pt>
                <c:pt idx="1167">
                  <c:v>6.2556286480151455E-4</c:v>
                </c:pt>
                <c:pt idx="1168">
                  <c:v>5.759783822559541E-4</c:v>
                </c:pt>
                <c:pt idx="1169">
                  <c:v>3.713749951104617E-4</c:v>
                </c:pt>
                <c:pt idx="1170">
                  <c:v>2.5691426869714116E-4</c:v>
                </c:pt>
                <c:pt idx="1171">
                  <c:v>3.0328016558367937E-4</c:v>
                </c:pt>
                <c:pt idx="1172">
                  <c:v>5.9946537837744047E-4</c:v>
                </c:pt>
                <c:pt idx="1173">
                  <c:v>5.804331441003987E-4</c:v>
                </c:pt>
                <c:pt idx="1174">
                  <c:v>6.4802194068345651E-4</c:v>
                </c:pt>
                <c:pt idx="1175">
                  <c:v>8.2775442673595375E-4</c:v>
                </c:pt>
                <c:pt idx="1176">
                  <c:v>5.358226353056381E-4</c:v>
                </c:pt>
                <c:pt idx="1177">
                  <c:v>5.0239638678751944E-4</c:v>
                </c:pt>
                <c:pt idx="1178">
                  <c:v>7.6045662045875323E-4</c:v>
                </c:pt>
                <c:pt idx="1179">
                  <c:v>3.5899576554040117E-4</c:v>
                </c:pt>
                <c:pt idx="1180">
                  <c:v>3.7998641637480011E-4</c:v>
                </c:pt>
                <c:pt idx="1181">
                  <c:v>8.4498525415238254E-4</c:v>
                </c:pt>
                <c:pt idx="1182">
                  <c:v>1.0870135829063763E-4</c:v>
                </c:pt>
                <c:pt idx="1183">
                  <c:v>4.8626918570460713E-4</c:v>
                </c:pt>
                <c:pt idx="1184">
                  <c:v>8.4586972510431889E-4</c:v>
                </c:pt>
                <c:pt idx="1185">
                  <c:v>9.3846726839488966E-4</c:v>
                </c:pt>
                <c:pt idx="1186">
                  <c:v>6.0517660221603238E-4</c:v>
                </c:pt>
                <c:pt idx="1187">
                  <c:v>7.8759227912149853E-4</c:v>
                </c:pt>
                <c:pt idx="1188">
                  <c:v>1.4909779378884395E-3</c:v>
                </c:pt>
                <c:pt idx="1189">
                  <c:v>8.3414458912980157E-4</c:v>
                </c:pt>
                <c:pt idx="1190">
                  <c:v>2.2401516325748589E-3</c:v>
                </c:pt>
                <c:pt idx="1191">
                  <c:v>4.7833236088124008E-4</c:v>
                </c:pt>
                <c:pt idx="1192">
                  <c:v>9.9280258712801123E-4</c:v>
                </c:pt>
                <c:pt idx="1193">
                  <c:v>6.3706530149976073E-4</c:v>
                </c:pt>
                <c:pt idx="1194">
                  <c:v>1.4481955796356524E-4</c:v>
                </c:pt>
                <c:pt idx="1195">
                  <c:v>1.8423627691514902E-4</c:v>
                </c:pt>
                <c:pt idx="1196">
                  <c:v>6.3770554348791322E-4</c:v>
                </c:pt>
                <c:pt idx="1197">
                  <c:v>3.5009754506699784E-4</c:v>
                </c:pt>
                <c:pt idx="1198">
                  <c:v>7.3124597003254989E-4</c:v>
                </c:pt>
                <c:pt idx="1199">
                  <c:v>7.4684289290653392E-4</c:v>
                </c:pt>
                <c:pt idx="1200">
                  <c:v>6.1064510866613235E-4</c:v>
                </c:pt>
                <c:pt idx="1201">
                  <c:v>2.7290841014043141E-5</c:v>
                </c:pt>
                <c:pt idx="1202">
                  <c:v>3.2620758113391455E-4</c:v>
                </c:pt>
                <c:pt idx="1203">
                  <c:v>2.2550065117259898E-5</c:v>
                </c:pt>
                <c:pt idx="1204">
                  <c:v>9.1553323844181962E-4</c:v>
                </c:pt>
                <c:pt idx="1205">
                  <c:v>6.0092310107797862E-4</c:v>
                </c:pt>
                <c:pt idx="1206">
                  <c:v>8.9942501479044201E-4</c:v>
                </c:pt>
                <c:pt idx="1207">
                  <c:v>6.0752486924376271E-4</c:v>
                </c:pt>
                <c:pt idx="1208">
                  <c:v>2.1829504877829252E-4</c:v>
                </c:pt>
                <c:pt idx="1209">
                  <c:v>5.5734887794124058E-4</c:v>
                </c:pt>
                <c:pt idx="1210">
                  <c:v>1.8100915800392246E-4</c:v>
                </c:pt>
                <c:pt idx="1211">
                  <c:v>8.4900149572351025E-4</c:v>
                </c:pt>
                <c:pt idx="1212">
                  <c:v>6.1180420120778597E-4</c:v>
                </c:pt>
                <c:pt idx="1213">
                  <c:v>4.7373153927490627E-4</c:v>
                </c:pt>
                <c:pt idx="1214">
                  <c:v>1.8331649781756283E-4</c:v>
                </c:pt>
                <c:pt idx="1215">
                  <c:v>7.6978014063794678E-4</c:v>
                </c:pt>
                <c:pt idx="1216">
                  <c:v>6.367927746775663E-4</c:v>
                </c:pt>
                <c:pt idx="1217">
                  <c:v>6.7803689692259568E-4</c:v>
                </c:pt>
                <c:pt idx="1218">
                  <c:v>5.006051890255618E-4</c:v>
                </c:pt>
                <c:pt idx="1219">
                  <c:v>2.9239504936942005E-4</c:v>
                </c:pt>
              </c:numCache>
            </c:numRef>
          </c:yVal>
        </c:ser>
        <c:axId val="54314496"/>
        <c:axId val="54316032"/>
      </c:scatterChart>
      <c:valAx>
        <c:axId val="54314496"/>
        <c:scaling>
          <c:orientation val="minMax"/>
        </c:scaling>
        <c:delete val="1"/>
        <c:axPos val="b"/>
        <c:numFmt formatCode="General" sourceLinked="1"/>
        <c:tickLblPos val="nextTo"/>
        <c:crossAx val="54316032"/>
        <c:crosses val="autoZero"/>
        <c:crossBetween val="midCat"/>
      </c:valAx>
      <c:valAx>
        <c:axId val="54316032"/>
        <c:scaling>
          <c:orientation val="minMax"/>
        </c:scaling>
        <c:delete val="1"/>
        <c:axPos val="l"/>
        <c:numFmt formatCode="General" sourceLinked="1"/>
        <c:tickLblPos val="nextTo"/>
        <c:crossAx val="54314496"/>
        <c:crosses val="autoZero"/>
        <c:crossBetween val="midCat"/>
      </c:valAx>
      <c:spPr>
        <a:noFill/>
        <a:ln w="25400">
          <a:noFill/>
        </a:ln>
      </c:spPr>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0.15201</cdr:x>
      <cdr:y>0.5468</cdr:y>
    </cdr:from>
    <cdr:to>
      <cdr:x>0.21795</cdr:x>
      <cdr:y>0.63547</cdr:y>
    </cdr:to>
    <cdr:sp macro="" textlink="">
      <cdr:nvSpPr>
        <cdr:cNvPr id="2" name="Up Arrow 1"/>
        <cdr:cNvSpPr/>
      </cdr:nvSpPr>
      <cdr:spPr bwMode="auto">
        <a:xfrm xmlns:a="http://schemas.openxmlformats.org/drawingml/2006/main">
          <a:off x="1054068" y="2819400"/>
          <a:ext cx="457241"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0.54926</cdr:y>
    </cdr:from>
    <cdr:to>
      <cdr:x>0.39927</cdr:x>
      <cdr:y>0.77346</cdr:y>
    </cdr:to>
    <cdr:sp macro="" textlink="">
      <cdr:nvSpPr>
        <cdr:cNvPr id="3" name="Up Arrow 2"/>
        <cdr:cNvSpPr/>
      </cdr:nvSpPr>
      <cdr:spPr bwMode="auto">
        <a:xfrm xmlns:a="http://schemas.openxmlformats.org/drawingml/2006/main">
          <a:off x="2311377" y="2832094"/>
          <a:ext cx="457241" cy="1156003"/>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0.15201</cdr:x>
      <cdr:y>0.5468</cdr:y>
    </cdr:from>
    <cdr:to>
      <cdr:x>0.21795</cdr:x>
      <cdr:y>0.63547</cdr:y>
    </cdr:to>
    <cdr:sp macro="" textlink="">
      <cdr:nvSpPr>
        <cdr:cNvPr id="2" name="Up Arrow 1"/>
        <cdr:cNvSpPr/>
      </cdr:nvSpPr>
      <cdr:spPr bwMode="auto">
        <a:xfrm xmlns:a="http://schemas.openxmlformats.org/drawingml/2006/main">
          <a:off x="1054068" y="2819400"/>
          <a:ext cx="457241"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0.54926</cdr:y>
    </cdr:from>
    <cdr:to>
      <cdr:x>0.39927</cdr:x>
      <cdr:y>0.77346</cdr:y>
    </cdr:to>
    <cdr:sp macro="" textlink="">
      <cdr:nvSpPr>
        <cdr:cNvPr id="3" name="Up Arrow 2"/>
        <cdr:cNvSpPr/>
      </cdr:nvSpPr>
      <cdr:spPr bwMode="auto">
        <a:xfrm xmlns:a="http://schemas.openxmlformats.org/drawingml/2006/main">
          <a:off x="2311377" y="2832094"/>
          <a:ext cx="457241" cy="1156003"/>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0.15201</cdr:x>
      <cdr:y>0.72014</cdr:y>
    </cdr:from>
    <cdr:to>
      <cdr:x>0.21795</cdr:x>
      <cdr:y>0.80881</cdr:y>
    </cdr:to>
    <cdr:sp macro="" textlink="">
      <cdr:nvSpPr>
        <cdr:cNvPr id="2" name="Up Arrow 1"/>
        <cdr:cNvSpPr/>
      </cdr:nvSpPr>
      <cdr:spPr bwMode="auto">
        <a:xfrm xmlns:a="http://schemas.openxmlformats.org/drawingml/2006/main">
          <a:off x="1054100" y="3713162"/>
          <a:ext cx="457200"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0.54926</cdr:y>
    </cdr:from>
    <cdr:to>
      <cdr:x>0.39927</cdr:x>
      <cdr:y>0.68565</cdr:y>
    </cdr:to>
    <cdr:sp macro="" textlink="">
      <cdr:nvSpPr>
        <cdr:cNvPr id="3" name="Up Arrow 2"/>
        <cdr:cNvSpPr/>
      </cdr:nvSpPr>
      <cdr:spPr bwMode="auto">
        <a:xfrm xmlns:a="http://schemas.openxmlformats.org/drawingml/2006/main">
          <a:off x="2311400" y="2832100"/>
          <a:ext cx="457200" cy="703262"/>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0.15201</cdr:x>
      <cdr:y>0.72014</cdr:y>
    </cdr:from>
    <cdr:to>
      <cdr:x>0.21795</cdr:x>
      <cdr:y>0.80881</cdr:y>
    </cdr:to>
    <cdr:sp macro="" textlink="">
      <cdr:nvSpPr>
        <cdr:cNvPr id="2" name="Up Arrow 1"/>
        <cdr:cNvSpPr/>
      </cdr:nvSpPr>
      <cdr:spPr bwMode="auto">
        <a:xfrm xmlns:a="http://schemas.openxmlformats.org/drawingml/2006/main">
          <a:off x="1054100" y="3713162"/>
          <a:ext cx="457200"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0.54926</cdr:y>
    </cdr:from>
    <cdr:to>
      <cdr:x>0.39927</cdr:x>
      <cdr:y>0.68565</cdr:y>
    </cdr:to>
    <cdr:sp macro="" textlink="">
      <cdr:nvSpPr>
        <cdr:cNvPr id="3" name="Up Arrow 2"/>
        <cdr:cNvSpPr/>
      </cdr:nvSpPr>
      <cdr:spPr bwMode="auto">
        <a:xfrm xmlns:a="http://schemas.openxmlformats.org/drawingml/2006/main">
          <a:off x="2311400" y="2832100"/>
          <a:ext cx="457200" cy="703262"/>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0.15201</cdr:x>
      <cdr:y>0.18479</cdr:y>
    </cdr:from>
    <cdr:to>
      <cdr:x>0.21795</cdr:x>
      <cdr:y>0.27346</cdr:y>
    </cdr:to>
    <cdr:sp macro="" textlink="">
      <cdr:nvSpPr>
        <cdr:cNvPr id="2" name="Up Arrow 1"/>
        <cdr:cNvSpPr/>
      </cdr:nvSpPr>
      <cdr:spPr bwMode="auto">
        <a:xfrm xmlns:a="http://schemas.openxmlformats.org/drawingml/2006/main">
          <a:off x="1054068" y="952797"/>
          <a:ext cx="457241"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0.29233</cdr:y>
    </cdr:from>
    <cdr:to>
      <cdr:x>0.39927</cdr:x>
      <cdr:y>0.52169</cdr:y>
    </cdr:to>
    <cdr:sp macro="" textlink="">
      <cdr:nvSpPr>
        <cdr:cNvPr id="3" name="Up Arrow 2"/>
        <cdr:cNvSpPr/>
      </cdr:nvSpPr>
      <cdr:spPr bwMode="auto">
        <a:xfrm xmlns:a="http://schemas.openxmlformats.org/drawingml/2006/main">
          <a:off x="2311377" y="1507334"/>
          <a:ext cx="457241" cy="1182625"/>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0.15201</cdr:x>
      <cdr:y>0.18479</cdr:y>
    </cdr:from>
    <cdr:to>
      <cdr:x>0.21795</cdr:x>
      <cdr:y>0.27346</cdr:y>
    </cdr:to>
    <cdr:sp macro="" textlink="">
      <cdr:nvSpPr>
        <cdr:cNvPr id="2" name="Up Arrow 1"/>
        <cdr:cNvSpPr/>
      </cdr:nvSpPr>
      <cdr:spPr bwMode="auto">
        <a:xfrm xmlns:a="http://schemas.openxmlformats.org/drawingml/2006/main">
          <a:off x="1054068" y="952797"/>
          <a:ext cx="457241" cy="457200"/>
        </a:xfrm>
        <a:prstGeom xmlns:a="http://schemas.openxmlformats.org/drawingml/2006/main" prst="upArrow">
          <a:avLst/>
        </a:prstGeom>
        <a:solidFill xmlns:a="http://schemas.openxmlformats.org/drawingml/2006/main">
          <a:srgbClr val="00B0F0"/>
        </a:solidFill>
        <a:ln xmlns:a="http://schemas.openxmlformats.org/drawingml/2006/main" w="50800" cap="flat" cmpd="sng" algn="ctr">
          <a:solidFill>
            <a:schemeClr val="bg1"/>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0.33333</cdr:x>
      <cdr:y>0.29233</cdr:y>
    </cdr:from>
    <cdr:to>
      <cdr:x>0.39927</cdr:x>
      <cdr:y>0.52169</cdr:y>
    </cdr:to>
    <cdr:sp macro="" textlink="">
      <cdr:nvSpPr>
        <cdr:cNvPr id="3" name="Up Arrow 2"/>
        <cdr:cNvSpPr/>
      </cdr:nvSpPr>
      <cdr:spPr bwMode="auto">
        <a:xfrm xmlns:a="http://schemas.openxmlformats.org/drawingml/2006/main">
          <a:off x="2311377" y="1507334"/>
          <a:ext cx="457241" cy="1182625"/>
        </a:xfrm>
        <a:prstGeom xmlns:a="http://schemas.openxmlformats.org/drawingml/2006/main" prst="upArrow">
          <a:avLst/>
        </a:prstGeom>
        <a:solidFill xmlns:a="http://schemas.openxmlformats.org/drawingml/2006/main">
          <a:srgbClr val="FF9999"/>
        </a:solidFill>
        <a:ln xmlns:a="http://schemas.openxmlformats.org/drawingml/2006/main" w="50800" cap="flat" cmpd="sng" algn="ctr">
          <a:solidFill>
            <a:srgbClr val="FFFFFF"/>
          </a:solidFill>
          <a:prstDash val="solid"/>
          <a:round/>
          <a:headEnd type="oval" w="med" len="med"/>
          <a:tailEnd type="oval"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23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312323"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312324"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312325"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99208D-8C0C-40CA-9DD7-F7BD5FAFB0A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ea typeface="+mn-ea"/>
              </a:defRPr>
            </a:lvl1pPr>
          </a:lstStyle>
          <a:p>
            <a:pPr>
              <a:defRPr/>
            </a:pPr>
            <a:endParaRPr lang="en-US"/>
          </a:p>
        </p:txBody>
      </p:sp>
      <p:sp>
        <p:nvSpPr>
          <p:cNvPr id="13414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ea typeface="+mn-ea"/>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ea typeface="+mn-ea"/>
              </a:defRPr>
            </a:lvl1pPr>
          </a:lstStyle>
          <a:p>
            <a:pPr>
              <a:defRPr/>
            </a:pPr>
            <a:endParaRPr lang="en-US"/>
          </a:p>
        </p:txBody>
      </p:sp>
      <p:sp>
        <p:nvSpPr>
          <p:cNvPr id="134151"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pPr>
              <a:defRPr/>
            </a:pPr>
            <a:fld id="{E361E8E6-AF3E-4B7D-A8A5-4293BFE752C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defTabSz="930275"/>
            <a:fld id="{DA69E78B-FC1C-496B-9C98-4518DAA8ACEC}" type="slidenum">
              <a:rPr lang="en-US" sz="1200"/>
              <a:pPr algn="r" defTabSz="930275"/>
              <a:t>24</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228600" indent="-228600" eaLnBrk="1" hangingPunct="1">
              <a:lnSpc>
                <a:spcPct val="90000"/>
              </a:lnSpc>
            </a:pPr>
            <a:r>
              <a:rPr lang="en-US" smtClean="0"/>
              <a:t>More than 25 years since the advent of the HIV epidemic, few prevention interventions have been implemented at scale. </a:t>
            </a:r>
          </a:p>
          <a:p>
            <a:pPr marL="228600" indent="-228600" eaLnBrk="1" hangingPunct="1">
              <a:lnSpc>
                <a:spcPct val="90000"/>
              </a:lnSpc>
            </a:pPr>
            <a:endParaRPr lang="en-US" smtClean="0"/>
          </a:p>
          <a:p>
            <a:pPr marL="228600" indent="-228600" eaLnBrk="1" hangingPunct="1">
              <a:lnSpc>
                <a:spcPct val="90000"/>
              </a:lnSpc>
            </a:pPr>
            <a:r>
              <a:rPr lang="en-US" smtClean="0"/>
              <a:t>In 2007, for every 2 patients that </a:t>
            </a:r>
            <a:r>
              <a:rPr lang="en-US" smtClean="0">
                <a:solidFill>
                  <a:schemeClr val="bg1"/>
                </a:solidFill>
                <a:latin typeface="Calibri" pitchFamily="34" charset="0"/>
              </a:rPr>
              <a:t>initiated antiretroviral therapy, five more were infected.</a:t>
            </a:r>
          </a:p>
          <a:p>
            <a:pPr marL="228600" indent="-228600" eaLnBrk="1" hangingPunct="1">
              <a:lnSpc>
                <a:spcPct val="90000"/>
              </a:lnSpc>
            </a:pP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And th</a:t>
            </a:r>
            <a:r>
              <a:rPr lang="en-US" smtClean="0"/>
              <a:t>e gap between the need for HIV prevention programming and its availability is staggering. For example, </a:t>
            </a:r>
          </a:p>
          <a:p>
            <a:pPr marL="228600" indent="-228600" eaLnBrk="1" hangingPunct="1">
              <a:lnSpc>
                <a:spcPct val="90000"/>
              </a:lnSpc>
            </a:pP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in the generalized epidemics in sub-Saharan Africa, only 12% of men and 10% of women know their HIV status.</a:t>
            </a:r>
          </a:p>
          <a:p>
            <a:pPr marL="228600" indent="-228600" eaLnBrk="1" hangingPunct="1">
              <a:lnSpc>
                <a:spcPct val="90000"/>
              </a:lnSpc>
            </a:pPr>
            <a:r>
              <a:rPr lang="en-US" smtClean="0">
                <a:solidFill>
                  <a:schemeClr val="bg1"/>
                </a:solidFill>
                <a:latin typeface="Calibri" pitchFamily="34" charset="0"/>
              </a:rPr>
              <a:t/>
            </a:r>
            <a:br>
              <a:rPr lang="en-US" smtClean="0">
                <a:solidFill>
                  <a:schemeClr val="bg1"/>
                </a:solidFill>
                <a:latin typeface="Calibri" pitchFamily="34" charset="0"/>
              </a:rPr>
            </a:b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(Only one third of HIV positive pregnant women in low- &amp; middle-income countries received ARV prophylaxis to prevent MTCT (2007))</a:t>
            </a:r>
          </a:p>
          <a:p>
            <a:pPr marL="228600" indent="-228600" eaLnBrk="1" hangingPunct="1">
              <a:lnSpc>
                <a:spcPct val="90000"/>
              </a:lnSpc>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defTabSz="930275"/>
            <a:fld id="{8E4AFA3E-13F2-4534-8D47-8A69D1402813}" type="slidenum">
              <a:rPr lang="en-US" sz="1200"/>
              <a:pPr algn="r" defTabSz="930275"/>
              <a:t>25</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228600" indent="-228600" eaLnBrk="1" hangingPunct="1">
              <a:lnSpc>
                <a:spcPct val="90000"/>
              </a:lnSpc>
            </a:pPr>
            <a:r>
              <a:rPr lang="en-US" smtClean="0"/>
              <a:t>More than 25 years since the advent of the HIV epidemic, few prevention interventions have been implemented at scale. </a:t>
            </a:r>
          </a:p>
          <a:p>
            <a:pPr marL="228600" indent="-228600" eaLnBrk="1" hangingPunct="1">
              <a:lnSpc>
                <a:spcPct val="90000"/>
              </a:lnSpc>
            </a:pPr>
            <a:endParaRPr lang="en-US" smtClean="0"/>
          </a:p>
          <a:p>
            <a:pPr marL="228600" indent="-228600" eaLnBrk="1" hangingPunct="1">
              <a:lnSpc>
                <a:spcPct val="90000"/>
              </a:lnSpc>
            </a:pPr>
            <a:r>
              <a:rPr lang="en-US" smtClean="0"/>
              <a:t>In 2007, for every 2 patients that </a:t>
            </a:r>
            <a:r>
              <a:rPr lang="en-US" smtClean="0">
                <a:solidFill>
                  <a:schemeClr val="bg1"/>
                </a:solidFill>
                <a:latin typeface="Calibri" pitchFamily="34" charset="0"/>
              </a:rPr>
              <a:t>initiated antiretroviral therapy, five more were infected.</a:t>
            </a:r>
          </a:p>
          <a:p>
            <a:pPr marL="228600" indent="-228600" eaLnBrk="1" hangingPunct="1">
              <a:lnSpc>
                <a:spcPct val="90000"/>
              </a:lnSpc>
            </a:pP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And th</a:t>
            </a:r>
            <a:r>
              <a:rPr lang="en-US" smtClean="0"/>
              <a:t>e gap between the need for HIV prevention programming and its availability is staggering. For example, </a:t>
            </a:r>
          </a:p>
          <a:p>
            <a:pPr marL="228600" indent="-228600" eaLnBrk="1" hangingPunct="1">
              <a:lnSpc>
                <a:spcPct val="90000"/>
              </a:lnSpc>
            </a:pP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in the generalized epidemics in sub-Saharan Africa, only 12% of men and 10% of women know their HIV status.</a:t>
            </a:r>
          </a:p>
          <a:p>
            <a:pPr marL="228600" indent="-228600" eaLnBrk="1" hangingPunct="1">
              <a:lnSpc>
                <a:spcPct val="90000"/>
              </a:lnSpc>
            </a:pPr>
            <a:r>
              <a:rPr lang="en-US" smtClean="0">
                <a:solidFill>
                  <a:schemeClr val="bg1"/>
                </a:solidFill>
                <a:latin typeface="Calibri" pitchFamily="34" charset="0"/>
              </a:rPr>
              <a:t/>
            </a:r>
            <a:br>
              <a:rPr lang="en-US" smtClean="0">
                <a:solidFill>
                  <a:schemeClr val="bg1"/>
                </a:solidFill>
                <a:latin typeface="Calibri" pitchFamily="34" charset="0"/>
              </a:rPr>
            </a:br>
            <a:endParaRPr lang="en-US" smtClean="0">
              <a:solidFill>
                <a:schemeClr val="bg1"/>
              </a:solidFill>
              <a:latin typeface="Calibri" pitchFamily="34" charset="0"/>
            </a:endParaRPr>
          </a:p>
          <a:p>
            <a:pPr marL="228600" indent="-228600" eaLnBrk="1" hangingPunct="1">
              <a:lnSpc>
                <a:spcPct val="90000"/>
              </a:lnSpc>
            </a:pPr>
            <a:r>
              <a:rPr lang="en-US" smtClean="0">
                <a:solidFill>
                  <a:schemeClr val="bg1"/>
                </a:solidFill>
                <a:latin typeface="Calibri" pitchFamily="34" charset="0"/>
              </a:rPr>
              <a:t>(Only one third of HIV positive pregnant women in low- &amp; middle-income countries received ARV prophylaxis to prevent MTCT (2007))</a:t>
            </a:r>
          </a:p>
          <a:p>
            <a:pPr marL="228600" indent="-228600" eaLnBrk="1" hangingPunct="1">
              <a:lnSpc>
                <a:spcPct val="90000"/>
              </a:lnSpc>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C8B02C0-B951-4132-9A26-19ABEC8839AD}" type="slidenum">
              <a:rPr lang="en-US" smtClean="0"/>
              <a:pPr/>
              <a:t>38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lnSpc>
                <a:spcPct val="90000"/>
              </a:lnSpc>
            </a:pPr>
            <a:r>
              <a:rPr lang="en-US" smtClean="0"/>
              <a:t>This graph illustrates the global percentage of most-at-risk populations reached with HIV prevention programs. </a:t>
            </a:r>
          </a:p>
          <a:p>
            <a:pPr eaLnBrk="1" hangingPunct="1">
              <a:lnSpc>
                <a:spcPct val="90000"/>
              </a:lnSpc>
            </a:pPr>
            <a:endParaRPr lang="en-US" smtClean="0"/>
          </a:p>
          <a:p>
            <a:pPr eaLnBrk="1" hangingPunct="1">
              <a:lnSpc>
                <a:spcPct val="90000"/>
              </a:lnSpc>
            </a:pPr>
            <a:r>
              <a:rPr lang="en-US" smtClean="0"/>
              <a:t>Of the countries reporting these data, only 60% of sex workers and 40% of MSM knew where they could receive an HIV test and obtain condoms.</a:t>
            </a:r>
          </a:p>
          <a:p>
            <a:pPr eaLnBrk="1" hangingPunct="1">
              <a:lnSpc>
                <a:spcPct val="90000"/>
              </a:lnSpc>
            </a:pPr>
            <a:endParaRPr lang="en-US" smtClean="0"/>
          </a:p>
          <a:p>
            <a:pPr eaLnBrk="1" hangingPunct="1">
              <a:lnSpc>
                <a:spcPct val="90000"/>
              </a:lnSpc>
            </a:pPr>
            <a:r>
              <a:rPr lang="en-US" smtClean="0"/>
              <a:t>And only 46% of IDUs reported knowing where they could receive an HIV test and be provided with condoms and sterile injecting needles and syringes.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87449C-FC10-4395-8F0F-90AFAEA7355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026134-C221-4568-9485-623D65CBEB1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87037C-BAA7-4A15-AEFE-84887CEBF90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D2C6C2-E462-44B8-A6C2-E558E62417F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DA7E09-6E5B-4FCD-ADF5-FC03A18647F2}"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sz="2000">
                <a:solidFill>
                  <a:schemeClr val="bg1"/>
                </a:solidFill>
              </a:defRPr>
            </a:lvl4pPr>
            <a:lvl5pPr>
              <a:defRPr sz="2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n-US" sz="1400" kern="1200">
              <a:solidFill>
                <a:srgbClr val="000000"/>
              </a:solidFill>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n-US" sz="1400" kern="1200">
              <a:solidFill>
                <a:srgbClr val="000000"/>
              </a:solidFill>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BA3274E-3626-4F07-A329-FED99691DFE8}" type="slidenum">
              <a:rPr lang="en-US" sz="1400" kern="1200">
                <a:solidFill>
                  <a:srgbClr val="000000"/>
                </a:solidFill>
                <a:latin typeface="Arial" charset="0"/>
                <a:ea typeface="+mn-ea"/>
                <a:cs typeface="Arial" charset="0"/>
              </a:rPr>
              <a:pPr algn="r" rtl="0" fontAlgn="base">
                <a:spcBef>
                  <a:spcPct val="0"/>
                </a:spcBef>
                <a:spcAft>
                  <a:spcPct val="0"/>
                </a:spcAft>
                <a:defRPr/>
              </a:pPr>
              <a:t>‹#›</a:t>
            </a:fld>
            <a:endParaRPr lang="en-US" sz="1400" kern="1200" dirty="0">
              <a:solidFill>
                <a:srgbClr val="000000"/>
              </a:solidFill>
              <a:latin typeface="Arial" charset="0"/>
              <a:ea typeface="+mn-ea"/>
              <a:cs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sz="2000">
                <a:solidFill>
                  <a:schemeClr val="bg1"/>
                </a:solidFill>
              </a:defRPr>
            </a:lvl4pPr>
            <a:lvl5pPr>
              <a:defRPr sz="2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4D1FBA-043D-4619-9569-31B1150C49C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2A628A-2D87-47A5-9A40-27B37C7A6A9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72338E-ECB4-4E74-B3F5-19A506DA480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398FBA-E26A-4BE9-AB6D-687FFE11162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90B3F4-2794-473B-BB63-EB4EB90874A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17AE9F-DAF3-445D-A8F3-8726B875C12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3799D2-8CBA-4832-96E0-741183ECA9F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053BFB-6230-40E0-836F-1126337D1BE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164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363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363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24B5E43-D896-47F7-B8BB-64F7EFEECEC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A164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lgn="l" rtl="0" fontAlgn="base">
              <a:spcBef>
                <a:spcPct val="0"/>
              </a:spcBef>
              <a:spcAft>
                <a:spcPct val="0"/>
              </a:spcAft>
              <a:defRPr/>
            </a:pPr>
            <a:endParaRPr lang="en-US" kern="1200">
              <a:solidFill>
                <a:srgbClr val="000000"/>
              </a:solidFill>
              <a:latin typeface="Arial" charset="0"/>
              <a:cs typeface="Arial" charset="0"/>
            </a:endParaRPr>
          </a:p>
        </p:txBody>
      </p:sp>
      <p:sp>
        <p:nvSpPr>
          <p:cNvPr id="363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rtl="0" fontAlgn="base">
              <a:spcBef>
                <a:spcPct val="0"/>
              </a:spcBef>
              <a:spcAft>
                <a:spcPct val="0"/>
              </a:spcAft>
              <a:defRPr/>
            </a:pPr>
            <a:endParaRPr lang="en-US" kern="1200">
              <a:solidFill>
                <a:srgbClr val="000000"/>
              </a:solidFill>
              <a:latin typeface="Arial" charset="0"/>
              <a:cs typeface="Arial" charset="0"/>
            </a:endParaRPr>
          </a:p>
        </p:txBody>
      </p:sp>
      <p:sp>
        <p:nvSpPr>
          <p:cNvPr id="363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defRPr/>
            </a:pPr>
            <a:fld id="{0F3B2EBE-A554-4FA1-96A2-D39813705B2E}" type="slidenum">
              <a:rPr lang="en-US" kern="1200">
                <a:solidFill>
                  <a:srgbClr val="000000"/>
                </a:solidFill>
                <a:latin typeface="Arial" charset="0"/>
                <a:ea typeface="+mn-ea"/>
                <a:cs typeface="Arial" charset="0"/>
              </a:rPr>
              <a:pPr rtl="0" fontAlgn="base">
                <a:spcBef>
                  <a:spcPct val="0"/>
                </a:spcBef>
                <a:spcAft>
                  <a:spcPct val="0"/>
                </a:spcAft>
                <a:defRPr/>
              </a:pPr>
              <a:t>‹#›</a:t>
            </a:fld>
            <a:endParaRPr lang="en-US" kern="1200" dirty="0">
              <a:solidFill>
                <a:srgbClr val="000000"/>
              </a:solidFill>
              <a:latin typeface="Arial"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25" r:id="rId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82562"/>
            <a:ext cx="8229600" cy="1143000"/>
          </a:xfrm>
        </p:spPr>
        <p:txBody>
          <a:bodyPr/>
          <a:lstStyle/>
          <a:p>
            <a:r>
              <a:rPr lang="en-US" sz="3600" smtClean="0">
                <a:solidFill>
                  <a:srgbClr val="FFE545"/>
                </a:solidFill>
              </a:rPr>
              <a:t>The days ahead</a:t>
            </a:r>
          </a:p>
        </p:txBody>
      </p:sp>
      <p:sp>
        <p:nvSpPr>
          <p:cNvPr id="2051" name="Rectangle 3"/>
          <p:cNvSpPr>
            <a:spLocks noGrp="1" noChangeArrowheads="1"/>
          </p:cNvSpPr>
          <p:nvPr>
            <p:ph type="body" idx="1"/>
          </p:nvPr>
        </p:nvSpPr>
        <p:spPr>
          <a:xfrm>
            <a:off x="457200" y="762000"/>
            <a:ext cx="8229600" cy="4876800"/>
          </a:xfrm>
        </p:spPr>
        <p:txBody>
          <a:bodyPr/>
          <a:lstStyle/>
          <a:p>
            <a:r>
              <a:rPr lang="en-US" sz="2400" dirty="0" smtClean="0">
                <a:latin typeface="Calibri" pitchFamily="34" charset="0"/>
              </a:rPr>
              <a:t>Monday-Wednesday</a:t>
            </a:r>
          </a:p>
          <a:p>
            <a:pPr lvl="1"/>
            <a:r>
              <a:rPr lang="en-US" sz="2000" dirty="0" smtClean="0">
                <a:latin typeface="Calibri" pitchFamily="34" charset="0"/>
              </a:rPr>
              <a:t>Training workshop on how to measure the actual reduction in HIV incidence that is caused by implementation of MC programs</a:t>
            </a:r>
          </a:p>
          <a:p>
            <a:r>
              <a:rPr lang="en-US" sz="2400" dirty="0" smtClean="0">
                <a:latin typeface="Calibri" pitchFamily="34" charset="0"/>
              </a:rPr>
              <a:t>Thursday &amp; Friday</a:t>
            </a:r>
          </a:p>
          <a:p>
            <a:pPr lvl="1"/>
            <a:r>
              <a:rPr lang="en-US" sz="2000" dirty="0" smtClean="0">
                <a:latin typeface="Calibri" pitchFamily="34" charset="0"/>
              </a:rPr>
              <a:t>Share experiences about the problems countries are encountering in initial scale-up of MC services – and the solutions they have found.   Clarify what the unanswered questions are about how best to implement MC.</a:t>
            </a:r>
          </a:p>
          <a:p>
            <a:r>
              <a:rPr lang="en-US" sz="2400" dirty="0" smtClean="0">
                <a:latin typeface="Calibri" pitchFamily="34" charset="0"/>
              </a:rPr>
              <a:t>Saturday</a:t>
            </a:r>
          </a:p>
          <a:p>
            <a:pPr lvl="1"/>
            <a:r>
              <a:rPr lang="en-US" sz="2000" dirty="0" smtClean="0">
                <a:latin typeface="Calibri" pitchFamily="34" charset="0"/>
              </a:rPr>
              <a:t>Explore how measurement of the impact on incidence could also answer unresolved questions about how to best implement MC (e.g. optimal task sharing…)</a:t>
            </a:r>
            <a:endParaRPr lang="en-US" dirty="0" smtClean="0">
              <a:latin typeface="Calibri" pitchFamily="34" charset="0"/>
            </a:endParaRPr>
          </a:p>
          <a:p>
            <a:r>
              <a:rPr lang="en-US" sz="2400" dirty="0" smtClean="0">
                <a:latin typeface="Calibri" pitchFamily="34" charset="0"/>
              </a:rPr>
              <a:t>Monday-Wednesday next week</a:t>
            </a:r>
          </a:p>
          <a:p>
            <a:pPr lvl="1"/>
            <a:r>
              <a:rPr lang="en-US" sz="2000" dirty="0" smtClean="0">
                <a:latin typeface="Calibri" pitchFamily="34" charset="0"/>
              </a:rPr>
              <a:t>Third meeting on the use of the DMPPT tool to estimate the cost and forecast the possible impact of MC programs to guide initial program design (and help decision-makers decide whether they want to implement MC)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55118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501900" y="4961235"/>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grpSp>
        <p:nvGrpSpPr>
          <p:cNvPr id="14" name="Group 13"/>
          <p:cNvGrpSpPr/>
          <p:nvPr/>
        </p:nvGrpSpPr>
        <p:grpSpPr>
          <a:xfrm>
            <a:off x="5791200" y="4038600"/>
            <a:ext cx="2673889" cy="1437164"/>
            <a:chOff x="5791200" y="2133600"/>
            <a:chExt cx="2673889" cy="1437164"/>
          </a:xfrm>
        </p:grpSpPr>
        <p:sp>
          <p:nvSpPr>
            <p:cNvPr id="10" name="Right Brace 9"/>
            <p:cNvSpPr/>
            <p:nvPr/>
          </p:nvSpPr>
          <p:spPr bwMode="auto">
            <a:xfrm>
              <a:off x="5791200" y="2133600"/>
              <a:ext cx="381000" cy="9144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6207740" y="2370435"/>
              <a:ext cx="2257349" cy="1200329"/>
            </a:xfrm>
            <a:prstGeom prst="rect">
              <a:avLst/>
            </a:prstGeom>
            <a:solidFill>
              <a:schemeClr val="accent6">
                <a:lumMod val="50000"/>
              </a:schemeClr>
            </a:solidFill>
          </p:spPr>
          <p:txBody>
            <a:bodyPr wrap="none" rtlCol="0">
              <a:spAutoFit/>
            </a:bodyPr>
            <a:lstStyle/>
            <a:p>
              <a:r>
                <a:rPr lang="en-US" sz="2400" dirty="0" smtClean="0">
                  <a:solidFill>
                    <a:schemeClr val="bg1"/>
                  </a:solidFill>
                </a:rPr>
                <a:t>IMPACT ?</a:t>
              </a:r>
            </a:p>
            <a:p>
              <a:r>
                <a:rPr lang="en-US" sz="2400" dirty="0" smtClean="0">
                  <a:solidFill>
                    <a:schemeClr val="bg1"/>
                  </a:solidFill>
                </a:rPr>
                <a:t>MC doubles </a:t>
              </a:r>
              <a:br>
                <a:rPr lang="en-US" sz="2400" dirty="0" smtClean="0">
                  <a:solidFill>
                    <a:schemeClr val="bg1"/>
                  </a:solidFill>
                </a:rPr>
              </a:br>
              <a:r>
                <a:rPr lang="en-US" sz="2400" dirty="0" smtClean="0">
                  <a:solidFill>
                    <a:schemeClr val="bg1"/>
                  </a:solidFill>
                </a:rPr>
                <a:t>HIV incidence?</a:t>
              </a:r>
              <a:endParaRPr lang="en-US" sz="2400"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55118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501900" y="4961235"/>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grpSp>
        <p:nvGrpSpPr>
          <p:cNvPr id="2" name="Group 13"/>
          <p:cNvGrpSpPr/>
          <p:nvPr/>
        </p:nvGrpSpPr>
        <p:grpSpPr>
          <a:xfrm>
            <a:off x="5791200" y="2133600"/>
            <a:ext cx="2502367" cy="1905000"/>
            <a:chOff x="5791200" y="2133600"/>
            <a:chExt cx="2502367" cy="914400"/>
          </a:xfrm>
        </p:grpSpPr>
        <p:sp>
          <p:nvSpPr>
            <p:cNvPr id="10" name="Right Brace 9"/>
            <p:cNvSpPr/>
            <p:nvPr/>
          </p:nvSpPr>
          <p:spPr bwMode="auto">
            <a:xfrm>
              <a:off x="5791200" y="2133600"/>
              <a:ext cx="381000" cy="9144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6207740" y="2370434"/>
              <a:ext cx="2085827" cy="576158"/>
            </a:xfrm>
            <a:prstGeom prst="rect">
              <a:avLst/>
            </a:prstGeom>
            <a:solidFill>
              <a:schemeClr val="accent6">
                <a:lumMod val="50000"/>
              </a:schemeClr>
            </a:solidFill>
          </p:spPr>
          <p:txBody>
            <a:bodyPr wrap="none" rtlCol="0">
              <a:spAutoFit/>
            </a:bodyPr>
            <a:lstStyle/>
            <a:p>
              <a:r>
                <a:rPr lang="en-US" sz="2400" dirty="0" smtClean="0">
                  <a:solidFill>
                    <a:schemeClr val="bg1"/>
                  </a:solidFill>
                </a:rPr>
                <a:t>Real IMPACT</a:t>
              </a:r>
              <a:br>
                <a:rPr lang="en-US" sz="2400" dirty="0" smtClean="0">
                  <a:solidFill>
                    <a:schemeClr val="bg1"/>
                  </a:solidFill>
                </a:rPr>
              </a:br>
              <a:r>
                <a:rPr lang="en-US" sz="2400" dirty="0" smtClean="0">
                  <a:solidFill>
                    <a:schemeClr val="bg1"/>
                  </a:solidFill>
                </a:rPr>
                <a:t>MC Halves </a:t>
              </a:r>
              <a:br>
                <a:rPr lang="en-US" sz="2400" dirty="0" smtClean="0">
                  <a:solidFill>
                    <a:schemeClr val="bg1"/>
                  </a:solidFill>
                </a:rPr>
              </a:br>
              <a:r>
                <a:rPr lang="en-US" sz="2400" dirty="0" smtClean="0">
                  <a:solidFill>
                    <a:schemeClr val="bg1"/>
                  </a:solidFill>
                </a:rPr>
                <a:t>HIV incidence</a:t>
              </a:r>
              <a:endParaRPr lang="en-US" sz="2400" dirty="0">
                <a:solidFill>
                  <a:schemeClr val="bg1"/>
                </a:solidFill>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29718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032000" y="4140200"/>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grpSp>
        <p:nvGrpSpPr>
          <p:cNvPr id="2" name="Group 13"/>
          <p:cNvGrpSpPr/>
          <p:nvPr/>
        </p:nvGrpSpPr>
        <p:grpSpPr>
          <a:xfrm>
            <a:off x="5791200" y="2082801"/>
            <a:ext cx="2587327" cy="2076224"/>
            <a:chOff x="5791200" y="2133600"/>
            <a:chExt cx="2587327" cy="970702"/>
          </a:xfrm>
        </p:grpSpPr>
        <p:sp>
          <p:nvSpPr>
            <p:cNvPr id="10" name="Right Brace 9"/>
            <p:cNvSpPr/>
            <p:nvPr/>
          </p:nvSpPr>
          <p:spPr bwMode="auto">
            <a:xfrm>
              <a:off x="5791200" y="2133600"/>
              <a:ext cx="381000" cy="9144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6207740" y="2370435"/>
              <a:ext cx="2170787" cy="733867"/>
            </a:xfrm>
            <a:prstGeom prst="rect">
              <a:avLst/>
            </a:prstGeom>
            <a:solidFill>
              <a:schemeClr val="accent6">
                <a:lumMod val="50000"/>
              </a:schemeClr>
            </a:solidFill>
          </p:spPr>
          <p:txBody>
            <a:bodyPr wrap="none" rtlCol="0">
              <a:spAutoFit/>
            </a:bodyPr>
            <a:lstStyle/>
            <a:p>
              <a:r>
                <a:rPr lang="en-US" sz="2400" dirty="0" smtClean="0">
                  <a:solidFill>
                    <a:schemeClr val="bg1"/>
                  </a:solidFill>
                </a:rPr>
                <a:t>IMPACT?</a:t>
              </a:r>
              <a:br>
                <a:rPr lang="en-US" sz="2400" dirty="0" smtClean="0">
                  <a:solidFill>
                    <a:schemeClr val="bg1"/>
                  </a:solidFill>
                </a:rPr>
              </a:br>
              <a:r>
                <a:rPr lang="en-US" sz="2400" dirty="0" smtClean="0">
                  <a:solidFill>
                    <a:schemeClr val="bg1"/>
                  </a:solidFill>
                </a:rPr>
                <a:t>MC reduces</a:t>
              </a:r>
              <a:br>
                <a:rPr lang="en-US" sz="2400" dirty="0" smtClean="0">
                  <a:solidFill>
                    <a:schemeClr val="bg1"/>
                  </a:solidFill>
                </a:rPr>
              </a:br>
              <a:r>
                <a:rPr lang="en-US" sz="2400" dirty="0" smtClean="0">
                  <a:solidFill>
                    <a:schemeClr val="bg1"/>
                  </a:solidFill>
                </a:rPr>
                <a:t>HIV incidence </a:t>
              </a:r>
              <a:br>
                <a:rPr lang="en-US" sz="2400" dirty="0" smtClean="0">
                  <a:solidFill>
                    <a:schemeClr val="bg1"/>
                  </a:solidFill>
                </a:rPr>
              </a:br>
              <a:r>
                <a:rPr lang="en-US" sz="2400" dirty="0" smtClean="0">
                  <a:solidFill>
                    <a:schemeClr val="bg1"/>
                  </a:solidFill>
                </a:rPr>
                <a:t>by 1/2</a:t>
              </a:r>
              <a:endParaRPr lang="en-US" sz="2400"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29718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032000" y="4140200"/>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grpSp>
        <p:nvGrpSpPr>
          <p:cNvPr id="2" name="Group 13"/>
          <p:cNvGrpSpPr/>
          <p:nvPr/>
        </p:nvGrpSpPr>
        <p:grpSpPr>
          <a:xfrm>
            <a:off x="5791200" y="3124200"/>
            <a:ext cx="2502367" cy="1806495"/>
            <a:chOff x="5791200" y="2133600"/>
            <a:chExt cx="2502367" cy="1806495"/>
          </a:xfrm>
        </p:grpSpPr>
        <p:sp>
          <p:nvSpPr>
            <p:cNvPr id="10" name="Right Brace 9"/>
            <p:cNvSpPr/>
            <p:nvPr/>
          </p:nvSpPr>
          <p:spPr bwMode="auto">
            <a:xfrm>
              <a:off x="5791200" y="2133600"/>
              <a:ext cx="381000" cy="9144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6207740" y="2370435"/>
              <a:ext cx="2085827" cy="1569660"/>
            </a:xfrm>
            <a:prstGeom prst="rect">
              <a:avLst/>
            </a:prstGeom>
            <a:solidFill>
              <a:schemeClr val="accent6">
                <a:lumMod val="50000"/>
              </a:schemeClr>
            </a:solidFill>
          </p:spPr>
          <p:txBody>
            <a:bodyPr wrap="none" rtlCol="0">
              <a:spAutoFit/>
            </a:bodyPr>
            <a:lstStyle/>
            <a:p>
              <a:r>
                <a:rPr lang="en-US" sz="2400" dirty="0" smtClean="0">
                  <a:solidFill>
                    <a:schemeClr val="bg1"/>
                  </a:solidFill>
                </a:rPr>
                <a:t>Real IMPACT</a:t>
              </a:r>
              <a:br>
                <a:rPr lang="en-US" sz="2400" dirty="0" smtClean="0">
                  <a:solidFill>
                    <a:schemeClr val="bg1"/>
                  </a:solidFill>
                </a:rPr>
              </a:br>
              <a:r>
                <a:rPr lang="en-US" sz="2400" dirty="0" smtClean="0">
                  <a:solidFill>
                    <a:schemeClr val="bg1"/>
                  </a:solidFill>
                </a:rPr>
                <a:t>MC reduces</a:t>
              </a:r>
              <a:br>
                <a:rPr lang="en-US" sz="2400" dirty="0" smtClean="0">
                  <a:solidFill>
                    <a:schemeClr val="bg1"/>
                  </a:solidFill>
                </a:rPr>
              </a:br>
              <a:r>
                <a:rPr lang="en-US" sz="2400" dirty="0" smtClean="0">
                  <a:solidFill>
                    <a:schemeClr val="bg1"/>
                  </a:solidFill>
                </a:rPr>
                <a:t>HIV incidence</a:t>
              </a:r>
              <a:br>
                <a:rPr lang="en-US" sz="2400" dirty="0" smtClean="0">
                  <a:solidFill>
                    <a:schemeClr val="bg1"/>
                  </a:solidFill>
                </a:rPr>
              </a:br>
              <a:r>
                <a:rPr lang="en-US" sz="2400" dirty="0" smtClean="0">
                  <a:solidFill>
                    <a:schemeClr val="bg1"/>
                  </a:solidFill>
                </a:rPr>
                <a:t>by 1/3</a:t>
              </a:r>
              <a:endParaRPr lang="en-US" sz="2400"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6" name="Content Placeholder 5"/>
          <p:cNvSpPr>
            <a:spLocks noGrp="1"/>
          </p:cNvSpPr>
          <p:nvPr>
            <p:ph idx="1"/>
          </p:nvPr>
        </p:nvSpPr>
        <p:spPr/>
        <p:txBody>
          <a:bodyPr/>
          <a:lstStyle/>
          <a:p>
            <a:r>
              <a:rPr lang="en-US" dirty="0" smtClean="0"/>
              <a:t>Where in the World Are We?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6" name="Content Placeholder 5"/>
          <p:cNvSpPr>
            <a:spLocks noGrp="1"/>
          </p:cNvSpPr>
          <p:nvPr>
            <p:ph idx="1"/>
          </p:nvPr>
        </p:nvSpPr>
        <p:spPr/>
        <p:txBody>
          <a:bodyPr/>
          <a:lstStyle/>
          <a:p>
            <a:r>
              <a:rPr lang="en-US" dirty="0" smtClean="0"/>
              <a:t>Where in the World Are We?</a:t>
            </a:r>
          </a:p>
          <a:p>
            <a:endParaRPr lang="en-US" dirty="0" smtClean="0"/>
          </a:p>
          <a:p>
            <a:r>
              <a:rPr lang="en-US" dirty="0" smtClean="0"/>
              <a:t>If the purpose of the experiment was to test the effectiveness of the hints, should we have given the hints to the “experts” or to the rest of us?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968500" y="1739900"/>
          <a:ext cx="6629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8194" name="Rectangle 2"/>
          <p:cNvSpPr>
            <a:spLocks noGrp="1" noChangeArrowheads="1"/>
          </p:cNvSpPr>
          <p:nvPr>
            <p:ph type="title"/>
          </p:nvPr>
        </p:nvSpPr>
        <p:spPr>
          <a:xfrm>
            <a:off x="457200" y="0"/>
            <a:ext cx="8229600" cy="1143000"/>
          </a:xfrm>
        </p:spPr>
        <p:txBody>
          <a:bodyPr/>
          <a:lstStyle/>
          <a:p>
            <a:r>
              <a:rPr lang="en-US" b="1" dirty="0" smtClean="0">
                <a:solidFill>
                  <a:srgbClr val="FFE545"/>
                </a:solidFill>
                <a:latin typeface="Calibri" pitchFamily="34" charset="0"/>
              </a:rPr>
              <a:t>Creating a Good Counterfactual</a:t>
            </a:r>
          </a:p>
        </p:txBody>
      </p:sp>
      <p:graphicFrame>
        <p:nvGraphicFramePr>
          <p:cNvPr id="14" name="Chart 13"/>
          <p:cNvGraphicFramePr/>
          <p:nvPr/>
        </p:nvGraphicFramePr>
        <p:xfrm>
          <a:off x="1981200" y="1752600"/>
          <a:ext cx="65532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76400" y="6324600"/>
            <a:ext cx="6641562" cy="523220"/>
          </a:xfrm>
          <a:prstGeom prst="rect">
            <a:avLst/>
          </a:prstGeom>
          <a:noFill/>
        </p:spPr>
        <p:txBody>
          <a:bodyPr wrap="none" rtlCol="0">
            <a:spAutoFit/>
          </a:bodyPr>
          <a:lstStyle/>
          <a:p>
            <a:r>
              <a:rPr lang="en-US" sz="2800" dirty="0" smtClean="0">
                <a:solidFill>
                  <a:schemeClr val="bg1"/>
                </a:solidFill>
              </a:rPr>
              <a:t>Low                      INCIDENCE         High</a:t>
            </a:r>
            <a:endParaRPr lang="en-US" dirty="0">
              <a:solidFill>
                <a:schemeClr val="bg1"/>
              </a:solidFill>
            </a:endParaRPr>
          </a:p>
        </p:txBody>
      </p:sp>
      <p:grpSp>
        <p:nvGrpSpPr>
          <p:cNvPr id="10" name="Group 9"/>
          <p:cNvGrpSpPr/>
          <p:nvPr/>
        </p:nvGrpSpPr>
        <p:grpSpPr>
          <a:xfrm>
            <a:off x="4038600" y="1081742"/>
            <a:ext cx="1580882" cy="1132820"/>
            <a:chOff x="4038600" y="1081742"/>
            <a:chExt cx="1580882" cy="1132820"/>
          </a:xfrm>
        </p:grpSpPr>
        <p:sp>
          <p:nvSpPr>
            <p:cNvPr id="8" name="Right Brace 7"/>
            <p:cNvSpPr/>
            <p:nvPr/>
          </p:nvSpPr>
          <p:spPr bwMode="auto">
            <a:xfrm rot="16200000">
              <a:off x="4489450" y="1382712"/>
              <a:ext cx="609600" cy="10541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9" name="TextBox 8"/>
            <p:cNvSpPr txBox="1"/>
            <p:nvPr/>
          </p:nvSpPr>
          <p:spPr>
            <a:xfrm>
              <a:off x="4038600" y="1081742"/>
              <a:ext cx="1580882" cy="523220"/>
            </a:xfrm>
            <a:prstGeom prst="rect">
              <a:avLst/>
            </a:prstGeom>
            <a:noFill/>
          </p:spPr>
          <p:txBody>
            <a:bodyPr wrap="none" rtlCol="0">
              <a:spAutoFit/>
            </a:bodyPr>
            <a:lstStyle/>
            <a:p>
              <a:r>
                <a:rPr lang="en-US" sz="2800" dirty="0" smtClean="0">
                  <a:solidFill>
                    <a:schemeClr val="bg1"/>
                  </a:solidFill>
                </a:rPr>
                <a:t>EFFECT</a:t>
              </a:r>
              <a:endParaRPr lang="en-US" dirty="0">
                <a:solidFill>
                  <a:schemeClr val="bg1"/>
                </a:solidFill>
              </a:endParaRPr>
            </a:p>
          </p:txBody>
        </p:sp>
      </p:grpSp>
      <p:sp>
        <p:nvSpPr>
          <p:cNvPr id="11" name="TextBox 10"/>
          <p:cNvSpPr txBox="1"/>
          <p:nvPr/>
        </p:nvSpPr>
        <p:spPr>
          <a:xfrm>
            <a:off x="304800" y="2209800"/>
            <a:ext cx="2666114" cy="1631216"/>
          </a:xfrm>
          <a:prstGeom prst="rect">
            <a:avLst/>
          </a:prstGeom>
          <a:noFill/>
        </p:spPr>
        <p:txBody>
          <a:bodyPr wrap="none" rtlCol="0">
            <a:spAutoFit/>
          </a:bodyPr>
          <a:lstStyle/>
          <a:p>
            <a:r>
              <a:rPr lang="en-US" sz="2000" dirty="0" smtClean="0">
                <a:solidFill>
                  <a:schemeClr val="bg1"/>
                </a:solidFill>
              </a:rPr>
              <a:t>Ideally you want the </a:t>
            </a:r>
            <a:r>
              <a:rPr lang="en-US" sz="2000" dirty="0">
                <a:solidFill>
                  <a:schemeClr val="bg1"/>
                </a:solidFill>
              </a:rPr>
              <a:t/>
            </a:r>
            <a:br>
              <a:rPr lang="en-US" sz="2000" dirty="0">
                <a:solidFill>
                  <a:schemeClr val="bg1"/>
                </a:solidFill>
              </a:rPr>
            </a:br>
            <a:r>
              <a:rPr lang="en-US" sz="2000" dirty="0" smtClean="0">
                <a:solidFill>
                  <a:schemeClr val="bg1"/>
                </a:solidFill>
              </a:rPr>
              <a:t>communities that </a:t>
            </a:r>
            <a:br>
              <a:rPr lang="en-US" sz="2000" dirty="0" smtClean="0">
                <a:solidFill>
                  <a:schemeClr val="bg1"/>
                </a:solidFill>
              </a:rPr>
            </a:br>
            <a:r>
              <a:rPr lang="en-US" sz="2000" dirty="0" smtClean="0">
                <a:solidFill>
                  <a:schemeClr val="bg1"/>
                </a:solidFill>
              </a:rPr>
              <a:t>receive MC to be </a:t>
            </a:r>
            <a:br>
              <a:rPr lang="en-US" sz="2000" dirty="0" smtClean="0">
                <a:solidFill>
                  <a:schemeClr val="bg1"/>
                </a:solidFill>
              </a:rPr>
            </a:br>
            <a:r>
              <a:rPr lang="en-US" sz="2000" dirty="0" smtClean="0">
                <a:solidFill>
                  <a:schemeClr val="bg1"/>
                </a:solidFill>
              </a:rPr>
              <a:t>indistinguishable from</a:t>
            </a:r>
            <a:br>
              <a:rPr lang="en-US" sz="2000" dirty="0" smtClean="0">
                <a:solidFill>
                  <a:schemeClr val="bg1"/>
                </a:solidFill>
              </a:rPr>
            </a:br>
            <a:r>
              <a:rPr lang="en-US" sz="2000" dirty="0" smtClean="0">
                <a:solidFill>
                  <a:schemeClr val="bg1"/>
                </a:solidFill>
              </a:rPr>
              <a:t>those that don’t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22222E-6 -3.7037E-6 L -0.11389 -3.7037E-6 " pathEditMode="relative" rAng="0" ptsTypes="AA">
                                      <p:cBhvr>
                                        <p:cTn id="6" dur="3000" fill="hold"/>
                                        <p:tgtEl>
                                          <p:spTgt spid="4"/>
                                        </p:tgtEl>
                                        <p:attrNameLst>
                                          <p:attrName>ppt_x</p:attrName>
                                          <p:attrName>ppt_y</p:attrName>
                                        </p:attrNameLst>
                                      </p:cBhvr>
                                      <p:rCtr x="-57" y="0"/>
                                    </p:animMotion>
                                  </p:childTnLst>
                                </p:cTn>
                              </p:par>
                            </p:childTnLst>
                          </p:cTn>
                        </p:par>
                        <p:par>
                          <p:cTn id="7" fill="hold">
                            <p:stCondLst>
                              <p:cond delay="3000"/>
                            </p:stCondLst>
                            <p:childTnLst>
                              <p:par>
                                <p:cTn id="8" presetID="1"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1143000"/>
          </a:xfrm>
        </p:spPr>
        <p:txBody>
          <a:bodyPr/>
          <a:lstStyle/>
          <a:p>
            <a:r>
              <a:rPr lang="en-US" b="1" dirty="0" smtClean="0">
                <a:solidFill>
                  <a:srgbClr val="FFE545"/>
                </a:solidFill>
                <a:latin typeface="Calibri" pitchFamily="34" charset="0"/>
              </a:rPr>
              <a:t>Creating a Good Counterfactual</a:t>
            </a:r>
          </a:p>
        </p:txBody>
      </p:sp>
      <p:graphicFrame>
        <p:nvGraphicFramePr>
          <p:cNvPr id="14" name="Chart 13"/>
          <p:cNvGraphicFramePr/>
          <p:nvPr/>
        </p:nvGraphicFramePr>
        <p:xfrm>
          <a:off x="1981200" y="1752600"/>
          <a:ext cx="6553200" cy="46021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2057400" y="1739900"/>
          <a:ext cx="66294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5257800" y="1081742"/>
            <a:ext cx="3666966" cy="1132820"/>
            <a:chOff x="4038600" y="1081742"/>
            <a:chExt cx="10868094" cy="1132820"/>
          </a:xfrm>
        </p:grpSpPr>
        <p:sp>
          <p:nvSpPr>
            <p:cNvPr id="9" name="Right Brace 8"/>
            <p:cNvSpPr/>
            <p:nvPr/>
          </p:nvSpPr>
          <p:spPr bwMode="auto">
            <a:xfrm rot="16200000">
              <a:off x="4489450" y="1382712"/>
              <a:ext cx="609600" cy="1054100"/>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4038600" y="1081742"/>
              <a:ext cx="10868094" cy="523220"/>
            </a:xfrm>
            <a:prstGeom prst="rect">
              <a:avLst/>
            </a:prstGeom>
            <a:noFill/>
          </p:spPr>
          <p:txBody>
            <a:bodyPr wrap="none" rtlCol="0">
              <a:spAutoFit/>
            </a:bodyPr>
            <a:lstStyle/>
            <a:p>
              <a:r>
                <a:rPr lang="en-US" sz="2800" dirty="0" smtClean="0">
                  <a:solidFill>
                    <a:schemeClr val="bg1"/>
                  </a:solidFill>
                </a:rPr>
                <a:t>NEGATIVE EFFECT?</a:t>
              </a:r>
              <a:endParaRPr lang="en-US" dirty="0">
                <a:solidFill>
                  <a:schemeClr val="bg1"/>
                </a:solidFill>
              </a:endParaRPr>
            </a:p>
          </p:txBody>
        </p:sp>
      </p:grpSp>
      <p:sp>
        <p:nvSpPr>
          <p:cNvPr id="11" name="TextBox 10"/>
          <p:cNvSpPr txBox="1"/>
          <p:nvPr/>
        </p:nvSpPr>
        <p:spPr>
          <a:xfrm>
            <a:off x="304800" y="2568714"/>
            <a:ext cx="3722686" cy="707886"/>
          </a:xfrm>
          <a:prstGeom prst="rect">
            <a:avLst/>
          </a:prstGeom>
          <a:noFill/>
        </p:spPr>
        <p:txBody>
          <a:bodyPr wrap="none" rtlCol="0">
            <a:spAutoFit/>
          </a:bodyPr>
          <a:lstStyle/>
          <a:p>
            <a:r>
              <a:rPr lang="en-US" sz="2000" dirty="0" smtClean="0">
                <a:solidFill>
                  <a:schemeClr val="bg1"/>
                </a:solidFill>
              </a:rPr>
              <a:t>If they are different, it can </a:t>
            </a:r>
            <a:br>
              <a:rPr lang="en-US" sz="2000" dirty="0" smtClean="0">
                <a:solidFill>
                  <a:schemeClr val="bg1"/>
                </a:solidFill>
              </a:rPr>
            </a:br>
            <a:r>
              <a:rPr lang="en-US" sz="2000" dirty="0" smtClean="0">
                <a:solidFill>
                  <a:schemeClr val="bg1"/>
                </a:solidFill>
              </a:rPr>
              <a:t>bias the estimation of the effect</a:t>
            </a:r>
          </a:p>
        </p:txBody>
      </p:sp>
      <p:sp>
        <p:nvSpPr>
          <p:cNvPr id="12" name="TextBox 11"/>
          <p:cNvSpPr txBox="1"/>
          <p:nvPr/>
        </p:nvSpPr>
        <p:spPr>
          <a:xfrm>
            <a:off x="1676400" y="6324600"/>
            <a:ext cx="6641562" cy="523220"/>
          </a:xfrm>
          <a:prstGeom prst="rect">
            <a:avLst/>
          </a:prstGeom>
          <a:noFill/>
        </p:spPr>
        <p:txBody>
          <a:bodyPr wrap="none" rtlCol="0">
            <a:spAutoFit/>
          </a:bodyPr>
          <a:lstStyle/>
          <a:p>
            <a:r>
              <a:rPr lang="en-US" sz="2800" dirty="0" smtClean="0">
                <a:solidFill>
                  <a:schemeClr val="bg1"/>
                </a:solidFill>
              </a:rPr>
              <a:t>Low                      INCIDENCE         High</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35" presetClass="path" presetSubtype="0" accel="50000" decel="50000" fill="hold" grpId="0" nodeType="afterEffect">
                                  <p:stCondLst>
                                    <p:cond delay="0"/>
                                  </p:stCondLst>
                                  <p:childTnLst>
                                    <p:animMotion origin="layout" path="M 0 -3.7037E-6 L -0.0625 -3.7037E-6 " pathEditMode="relative" rAng="0" ptsTypes="AA">
                                      <p:cBhvr>
                                        <p:cTn id="10" dur="2000" fill="hold"/>
                                        <p:tgtEl>
                                          <p:spTgt spid="4"/>
                                        </p:tgtEl>
                                        <p:attrNameLst>
                                          <p:attrName>ppt_x</p:attrName>
                                          <p:attrName>ppt_y</p:attrName>
                                        </p:attrNameLst>
                                      </p:cBhvr>
                                      <p:rCtr x="-31" y="0"/>
                                    </p:animMotion>
                                  </p:childTnLst>
                                </p:cTn>
                              </p:par>
                            </p:childTnLst>
                          </p:cTn>
                        </p:par>
                        <p:par>
                          <p:cTn id="11" fill="hold">
                            <p:stCondLst>
                              <p:cond delay="300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1143000"/>
          </a:xfrm>
        </p:spPr>
        <p:txBody>
          <a:bodyPr/>
          <a:lstStyle/>
          <a:p>
            <a:r>
              <a:rPr lang="en-US" b="1" dirty="0" smtClean="0">
                <a:solidFill>
                  <a:srgbClr val="FFE545"/>
                </a:solidFill>
                <a:latin typeface="Calibri" pitchFamily="34" charset="0"/>
              </a:rPr>
              <a:t>Creating a Good Counterfactual</a:t>
            </a:r>
          </a:p>
        </p:txBody>
      </p:sp>
      <p:graphicFrame>
        <p:nvGraphicFramePr>
          <p:cNvPr id="14" name="Chart 13"/>
          <p:cNvGraphicFramePr/>
          <p:nvPr/>
        </p:nvGraphicFramePr>
        <p:xfrm>
          <a:off x="1981200" y="1752600"/>
          <a:ext cx="6553200" cy="46021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152400" y="1739900"/>
          <a:ext cx="6629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04800" y="2568714"/>
            <a:ext cx="3722686" cy="707886"/>
          </a:xfrm>
          <a:prstGeom prst="rect">
            <a:avLst/>
          </a:prstGeom>
          <a:noFill/>
        </p:spPr>
        <p:txBody>
          <a:bodyPr wrap="none" rtlCol="0">
            <a:spAutoFit/>
          </a:bodyPr>
          <a:lstStyle/>
          <a:p>
            <a:r>
              <a:rPr lang="en-US" sz="2000" dirty="0" smtClean="0">
                <a:solidFill>
                  <a:schemeClr val="bg1"/>
                </a:solidFill>
              </a:rPr>
              <a:t>If they are different, it can </a:t>
            </a:r>
            <a:br>
              <a:rPr lang="en-US" sz="2000" dirty="0" smtClean="0">
                <a:solidFill>
                  <a:schemeClr val="bg1"/>
                </a:solidFill>
              </a:rPr>
            </a:br>
            <a:r>
              <a:rPr lang="en-US" sz="2000" dirty="0" smtClean="0">
                <a:solidFill>
                  <a:schemeClr val="bg1"/>
                </a:solidFill>
              </a:rPr>
              <a:t>bias the estimation of the effect</a:t>
            </a:r>
          </a:p>
        </p:txBody>
      </p:sp>
      <p:grpSp>
        <p:nvGrpSpPr>
          <p:cNvPr id="2" name="Group 7"/>
          <p:cNvGrpSpPr/>
          <p:nvPr/>
        </p:nvGrpSpPr>
        <p:grpSpPr>
          <a:xfrm>
            <a:off x="2857500" y="1081742"/>
            <a:ext cx="2803486" cy="1132821"/>
            <a:chOff x="4038600" y="1081742"/>
            <a:chExt cx="5466841" cy="1132821"/>
          </a:xfrm>
        </p:grpSpPr>
        <p:sp>
          <p:nvSpPr>
            <p:cNvPr id="9" name="Right Brace 8"/>
            <p:cNvSpPr/>
            <p:nvPr/>
          </p:nvSpPr>
          <p:spPr bwMode="auto">
            <a:xfrm rot="16200000">
              <a:off x="6275198" y="-403034"/>
              <a:ext cx="609600" cy="4625594"/>
            </a:xfrm>
            <a:prstGeom prst="rightBrace">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4038600" y="1081742"/>
              <a:ext cx="5466841" cy="523220"/>
            </a:xfrm>
            <a:prstGeom prst="rect">
              <a:avLst/>
            </a:prstGeom>
            <a:noFill/>
          </p:spPr>
          <p:txBody>
            <a:bodyPr wrap="none" rtlCol="0">
              <a:spAutoFit/>
            </a:bodyPr>
            <a:lstStyle/>
            <a:p>
              <a:r>
                <a:rPr lang="en-US" sz="2800" dirty="0" smtClean="0">
                  <a:solidFill>
                    <a:schemeClr val="bg1"/>
                  </a:solidFill>
                </a:rPr>
                <a:t>HUGE EFFECT?</a:t>
              </a:r>
              <a:endParaRPr lang="en-US" dirty="0">
                <a:solidFill>
                  <a:schemeClr val="bg1"/>
                </a:solidFill>
              </a:endParaRPr>
            </a:p>
          </p:txBody>
        </p:sp>
      </p:grpSp>
      <p:sp>
        <p:nvSpPr>
          <p:cNvPr id="11" name="TextBox 10"/>
          <p:cNvSpPr txBox="1"/>
          <p:nvPr/>
        </p:nvSpPr>
        <p:spPr>
          <a:xfrm>
            <a:off x="1676400" y="6324600"/>
            <a:ext cx="6641562" cy="523220"/>
          </a:xfrm>
          <a:prstGeom prst="rect">
            <a:avLst/>
          </a:prstGeom>
          <a:noFill/>
        </p:spPr>
        <p:txBody>
          <a:bodyPr wrap="none" rtlCol="0">
            <a:spAutoFit/>
          </a:bodyPr>
          <a:lstStyle/>
          <a:p>
            <a:r>
              <a:rPr lang="en-US" sz="2800" dirty="0" smtClean="0">
                <a:solidFill>
                  <a:schemeClr val="bg1"/>
                </a:solidFill>
              </a:rPr>
              <a:t>Low                      INCIDENCE         High</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35" presetClass="path" presetSubtype="0" accel="50000" decel="50000" fill="hold" grpId="0" nodeType="afterEffect">
                                  <p:stCondLst>
                                    <p:cond delay="0"/>
                                  </p:stCondLst>
                                  <p:childTnLst>
                                    <p:animMotion origin="layout" path="M 3.33333E-6 -3.7037E-6 L -0.14584 -3.7037E-6 " pathEditMode="relative" rAng="0" ptsTypes="AA">
                                      <p:cBhvr>
                                        <p:cTn id="10" dur="2000" fill="hold"/>
                                        <p:tgtEl>
                                          <p:spTgt spid="4"/>
                                        </p:tgtEl>
                                        <p:attrNameLst>
                                          <p:attrName>ppt_x</p:attrName>
                                          <p:attrName>ppt_y</p:attrName>
                                        </p:attrNameLst>
                                      </p:cBhvr>
                                      <p:rCtr x="-73" y="0"/>
                                    </p:animMotion>
                                  </p:childTnLst>
                                </p:cTn>
                              </p:par>
                            </p:childTnLst>
                          </p:cTn>
                        </p:par>
                        <p:par>
                          <p:cTn id="11" fill="hold">
                            <p:stCondLst>
                              <p:cond delay="3000"/>
                            </p:stCondLst>
                            <p:childTnLst>
                              <p:par>
                                <p:cTn id="12" presetID="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9219" name="Rectangle 3"/>
          <p:cNvSpPr>
            <a:spLocks noGrp="1" noChangeArrowheads="1"/>
          </p:cNvSpPr>
          <p:nvPr>
            <p:ph type="body" idx="1"/>
          </p:nvPr>
        </p:nvSpPr>
        <p:spPr/>
        <p:txBody>
          <a:bodyPr/>
          <a:lstStyle/>
          <a:p>
            <a:pPr lvl="2">
              <a:buFontTx/>
              <a:buNone/>
            </a:pPr>
            <a:endParaRPr lang="en-US" sz="1600" smtClean="0">
              <a:latin typeface="Cambria" pitchFamily="18" charset="0"/>
            </a:endParaRPr>
          </a:p>
          <a:p>
            <a:r>
              <a:rPr lang="en-US" smtClean="0">
                <a:latin typeface="Calibri" pitchFamily="34" charset="0"/>
              </a:rPr>
              <a:t>The beneficiaries of the intervention and  the counterfactual or control groups:</a:t>
            </a:r>
          </a:p>
          <a:p>
            <a:pPr lvl="1"/>
            <a:r>
              <a:rPr lang="en-US" sz="3200" smtClean="0">
                <a:latin typeface="Calibri" pitchFamily="34" charset="0"/>
              </a:rPr>
              <a:t>have identical characteristics, except for benefiting from the intervention  </a:t>
            </a:r>
          </a:p>
          <a:p>
            <a:r>
              <a:rPr lang="en-US" smtClean="0">
                <a:latin typeface="Calibri" pitchFamily="34" charset="0"/>
              </a:rPr>
              <a:t>With a good counterfactual, the </a:t>
            </a:r>
            <a:r>
              <a:rPr lang="en-US" b="1" smtClean="0">
                <a:latin typeface="Calibri" pitchFamily="34" charset="0"/>
              </a:rPr>
              <a:t>only reason</a:t>
            </a:r>
            <a:r>
              <a:rPr lang="en-US" smtClean="0">
                <a:latin typeface="Calibri" pitchFamily="34" charset="0"/>
              </a:rPr>
              <a:t> for different outcomes between treatments and controls is the </a:t>
            </a:r>
            <a:r>
              <a:rPr lang="en-US" b="1" smtClean="0">
                <a:latin typeface="Calibri" pitchFamily="34" charset="0"/>
              </a:rPr>
              <a:t>intervention (I)</a:t>
            </a:r>
            <a:endParaRPr lang="en-US" smtClean="0">
              <a:latin typeface="Calibri" pitchFamily="34" charset="0"/>
            </a:endParaRPr>
          </a:p>
          <a:p>
            <a:endParaRPr lang="en-US" smtClean="0">
              <a:latin typeface="Calibri" pitchFamily="34" charset="0"/>
            </a:endParaRPr>
          </a:p>
          <a:p>
            <a:pPr lvl="1">
              <a:buFontTx/>
              <a:buNone/>
            </a:pPr>
            <a:endParaRPr lang="en-US" sz="2400" smtClean="0">
              <a:latin typeface="Calibri" pitchFamily="34" charset="0"/>
            </a:endParaRPr>
          </a:p>
          <a:p>
            <a:pPr>
              <a:buFontTx/>
              <a:buNone/>
            </a:pPr>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pPr lvl="2">
              <a:buFontTx/>
              <a:buNone/>
            </a:pPr>
            <a:endParaRPr lang="en-US" sz="2800" smtClean="0">
              <a:latin typeface="Calibri" pitchFamily="34" charset="0"/>
            </a:endParaRPr>
          </a:p>
          <a:p>
            <a:pPr>
              <a:buFontTx/>
              <a:buNone/>
            </a:pPr>
            <a:endParaRPr lang="en-US" sz="360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smtClean="0">
                <a:solidFill>
                  <a:srgbClr val="FFE545"/>
                </a:solidFill>
              </a:rPr>
              <a:t>How can we estimate effectiveness?</a:t>
            </a:r>
          </a:p>
        </p:txBody>
      </p:sp>
      <p:sp>
        <p:nvSpPr>
          <p:cNvPr id="108547" name="Rectangle 3"/>
          <p:cNvSpPr>
            <a:spLocks noGrp="1" noChangeArrowheads="1"/>
          </p:cNvSpPr>
          <p:nvPr>
            <p:ph type="body" idx="1"/>
          </p:nvPr>
        </p:nvSpPr>
        <p:spPr>
          <a:xfrm>
            <a:off x="457200" y="1600200"/>
            <a:ext cx="8229600" cy="4876800"/>
          </a:xfrm>
        </p:spPr>
        <p:txBody>
          <a:bodyPr/>
          <a:lstStyle/>
          <a:p>
            <a:r>
              <a:rPr lang="en-US" smtClean="0">
                <a:latin typeface="Calibri" pitchFamily="34" charset="0"/>
              </a:rPr>
              <a:t>E.g., What is the effect of:</a:t>
            </a:r>
          </a:p>
          <a:p>
            <a:pPr lvl="1">
              <a:buFontTx/>
              <a:buNone/>
            </a:pPr>
            <a:r>
              <a:rPr lang="en-US" b="1" i="1" smtClean="0">
                <a:latin typeface="Calibri" pitchFamily="34" charset="0"/>
              </a:rPr>
              <a:t>Male circumcision </a:t>
            </a:r>
            <a:endParaRPr lang="en-US" b="1" smtClean="0">
              <a:latin typeface="Calibri" pitchFamily="34" charset="0"/>
            </a:endParaRPr>
          </a:p>
          <a:p>
            <a:pPr lvl="1">
              <a:buFontTx/>
              <a:buNone/>
            </a:pPr>
            <a:r>
              <a:rPr lang="en-US" smtClean="0">
                <a:latin typeface="Calibri" pitchFamily="34" charset="0"/>
              </a:rPr>
              <a:t>on </a:t>
            </a:r>
          </a:p>
          <a:p>
            <a:pPr lvl="1">
              <a:buFontTx/>
              <a:buNone/>
            </a:pPr>
            <a:r>
              <a:rPr lang="en-US" b="1" i="1" smtClean="0">
                <a:latin typeface="Calibri" pitchFamily="34" charset="0"/>
              </a:rPr>
              <a:t>HIV incidence </a:t>
            </a:r>
            <a:endParaRPr lang="en-US" smtClean="0">
              <a:latin typeface="Calibri" pitchFamily="34" charset="0"/>
            </a:endParaRPr>
          </a:p>
          <a:p>
            <a:r>
              <a:rPr lang="en-US" smtClean="0">
                <a:latin typeface="Calibri" pitchFamily="34" charset="0"/>
              </a:rPr>
              <a:t>In other words:</a:t>
            </a:r>
            <a:br>
              <a:rPr lang="en-US" smtClean="0">
                <a:latin typeface="Calibri" pitchFamily="34" charset="0"/>
              </a:rPr>
            </a:br>
            <a:r>
              <a:rPr lang="en-US" smtClean="0">
                <a:latin typeface="Calibri" pitchFamily="34" charset="0"/>
              </a:rPr>
              <a:t>“How much does an increase in male circumcision </a:t>
            </a:r>
            <a:r>
              <a:rPr lang="en-US" b="1" i="1" smtClean="0">
                <a:latin typeface="Calibri" pitchFamily="34" charset="0"/>
              </a:rPr>
              <a:t>cause</a:t>
            </a:r>
            <a:r>
              <a:rPr lang="en-US" smtClean="0">
                <a:latin typeface="Calibri" pitchFamily="34" charset="0"/>
              </a:rPr>
              <a:t> HIV incidence to decrease?”</a:t>
            </a:r>
            <a:endParaRPr lang="en-US" i="1" smtClean="0">
              <a:latin typeface="Calibri" pitchFamily="34" charset="0"/>
            </a:endParaRPr>
          </a:p>
          <a:p>
            <a:pPr>
              <a:buFontTx/>
              <a:buNone/>
            </a:pPr>
            <a:endParaRPr lang="en-US" smtClean="0">
              <a:latin typeface="Calibri" pitchFamily="34" charset="0"/>
            </a:endParaRPr>
          </a:p>
          <a:p>
            <a:endParaRPr lang="en-US" smtClean="0">
              <a:latin typeface="Calibri" pitchFamily="34" charset="0"/>
            </a:endParaRPr>
          </a:p>
          <a:p>
            <a:endParaRPr lang="en-US"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diamond(in)">
                                      <p:cBhvr>
                                        <p:cTn id="7" dur="500"/>
                                        <p:tgtEl>
                                          <p:spTgt spid="108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diamond(in)">
                                      <p:cBhvr>
                                        <p:cTn id="12" dur="500"/>
                                        <p:tgtEl>
                                          <p:spTgt spid="108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diamond(in)">
                                      <p:cBhvr>
                                        <p:cTn id="17" dur="500"/>
                                        <p:tgtEl>
                                          <p:spTgt spid="108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8547">
                                            <p:txEl>
                                              <p:pRg st="3" end="3"/>
                                            </p:txEl>
                                          </p:spTgt>
                                        </p:tgtEl>
                                        <p:attrNameLst>
                                          <p:attrName>style.visibility</p:attrName>
                                        </p:attrNameLst>
                                      </p:cBhvr>
                                      <p:to>
                                        <p:strVal val="visible"/>
                                      </p:to>
                                    </p:set>
                                    <p:animEffect transition="in" filter="diamond(in)">
                                      <p:cBhvr>
                                        <p:cTn id="22" dur="500"/>
                                        <p:tgtEl>
                                          <p:spTgt spid="108547">
                                            <p:txEl>
                                              <p:pRg st="3" end="3"/>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08547">
                                            <p:txEl>
                                              <p:pRg st="4" end="4"/>
                                            </p:txEl>
                                          </p:spTgt>
                                        </p:tgtEl>
                                        <p:attrNameLst>
                                          <p:attrName>style.visibility</p:attrName>
                                        </p:attrNameLst>
                                      </p:cBhvr>
                                      <p:to>
                                        <p:strVal val="visible"/>
                                      </p:to>
                                    </p:set>
                                    <p:animEffect transition="in" filter="diamond(in)">
                                      <p:cBhvr>
                                        <p:cTn id="25" dur="500"/>
                                        <p:tgtEl>
                                          <p:spTgt spid="108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9219" name="Rectangle 3"/>
          <p:cNvSpPr>
            <a:spLocks noGrp="1" noChangeArrowheads="1"/>
          </p:cNvSpPr>
          <p:nvPr>
            <p:ph type="body" idx="1"/>
          </p:nvPr>
        </p:nvSpPr>
        <p:spPr/>
        <p:txBody>
          <a:bodyPr/>
          <a:lstStyle/>
          <a:p>
            <a:pPr lvl="2">
              <a:buFontTx/>
              <a:buNone/>
            </a:pPr>
            <a:endParaRPr lang="en-US" sz="1600" smtClean="0">
              <a:latin typeface="Cambria" pitchFamily="18" charset="0"/>
            </a:endParaRPr>
          </a:p>
          <a:p>
            <a:r>
              <a:rPr lang="en-US" smtClean="0">
                <a:latin typeface="Calibri" pitchFamily="34" charset="0"/>
              </a:rPr>
              <a:t>The beneficiaries of the intervention and  the counterfactual or control groups:</a:t>
            </a:r>
          </a:p>
          <a:p>
            <a:pPr lvl="1"/>
            <a:r>
              <a:rPr lang="en-US" sz="3200" smtClean="0">
                <a:latin typeface="Calibri" pitchFamily="34" charset="0"/>
              </a:rPr>
              <a:t>have identical characteristics, except for benefiting from the intervention  </a:t>
            </a:r>
          </a:p>
          <a:p>
            <a:r>
              <a:rPr lang="en-US" smtClean="0">
                <a:latin typeface="Calibri" pitchFamily="34" charset="0"/>
              </a:rPr>
              <a:t>With a good counterfactual, the </a:t>
            </a:r>
            <a:r>
              <a:rPr lang="en-US" b="1" smtClean="0">
                <a:latin typeface="Calibri" pitchFamily="34" charset="0"/>
              </a:rPr>
              <a:t>only reason</a:t>
            </a:r>
            <a:r>
              <a:rPr lang="en-US" smtClean="0">
                <a:latin typeface="Calibri" pitchFamily="34" charset="0"/>
              </a:rPr>
              <a:t> for different outcomes between treatments and controls is the </a:t>
            </a:r>
            <a:r>
              <a:rPr lang="en-US" b="1" smtClean="0">
                <a:latin typeface="Calibri" pitchFamily="34" charset="0"/>
              </a:rPr>
              <a:t>intervention (I)</a:t>
            </a:r>
            <a:endParaRPr lang="en-US" smtClean="0">
              <a:latin typeface="Calibri" pitchFamily="34" charset="0"/>
            </a:endParaRPr>
          </a:p>
          <a:p>
            <a:endParaRPr lang="en-US" smtClean="0">
              <a:latin typeface="Calibri" pitchFamily="34" charset="0"/>
            </a:endParaRPr>
          </a:p>
          <a:p>
            <a:pPr lvl="1">
              <a:buFontTx/>
              <a:buNone/>
            </a:pPr>
            <a:endParaRPr lang="en-US" sz="2400" smtClean="0">
              <a:latin typeface="Calibri" pitchFamily="34" charset="0"/>
            </a:endParaRPr>
          </a:p>
          <a:p>
            <a:pPr>
              <a:buFontTx/>
              <a:buNone/>
            </a:pPr>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pPr lvl="2">
              <a:buFontTx/>
              <a:buNone/>
            </a:pPr>
            <a:endParaRPr lang="en-US" sz="2800" smtClean="0">
              <a:latin typeface="Calibri" pitchFamily="34" charset="0"/>
            </a:endParaRPr>
          </a:p>
          <a:p>
            <a:pPr>
              <a:buFontTx/>
              <a:buNone/>
            </a:pPr>
            <a:endParaRPr lang="en-US" sz="360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 for MC</a:t>
            </a:r>
          </a:p>
        </p:txBody>
      </p:sp>
      <p:sp>
        <p:nvSpPr>
          <p:cNvPr id="9219" name="Rectangle 3"/>
          <p:cNvSpPr>
            <a:spLocks noGrp="1" noChangeArrowheads="1"/>
          </p:cNvSpPr>
          <p:nvPr>
            <p:ph type="body" idx="1"/>
          </p:nvPr>
        </p:nvSpPr>
        <p:spPr/>
        <p:txBody>
          <a:bodyPr/>
          <a:lstStyle/>
          <a:p>
            <a:r>
              <a:rPr lang="en-US" sz="2700" dirty="0" smtClean="0">
                <a:latin typeface="Calibri" pitchFamily="34" charset="0"/>
              </a:rPr>
              <a:t>What if we compared the incidence among the men in a community who decide to get circumcised with the incidence among the men who decide not to get circumcised?</a:t>
            </a:r>
          </a:p>
          <a:p>
            <a:r>
              <a:rPr lang="en-US" sz="2700" dirty="0" smtClean="0">
                <a:latin typeface="Calibri" pitchFamily="34" charset="0"/>
              </a:rPr>
              <a:t>What if we compared the incidence in communities who decide to initiate circumcision services in their health center with the incidence in the ones that don’t?</a:t>
            </a:r>
          </a:p>
          <a:p>
            <a:r>
              <a:rPr lang="en-US" sz="2700" dirty="0" smtClean="0">
                <a:latin typeface="Calibri" pitchFamily="34" charset="0"/>
              </a:rPr>
              <a:t>What if we compare the incidence in towns without a clinic with the incidence in towns with a circumcision clinic?</a:t>
            </a:r>
          </a:p>
          <a:p>
            <a:pPr>
              <a:buFontTx/>
              <a:buNone/>
            </a:pPr>
            <a:endParaRPr lang="en-US" sz="27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 for MC</a:t>
            </a:r>
          </a:p>
        </p:txBody>
      </p:sp>
      <p:sp>
        <p:nvSpPr>
          <p:cNvPr id="9219" name="Rectangle 3"/>
          <p:cNvSpPr>
            <a:spLocks noGrp="1" noChangeArrowheads="1"/>
          </p:cNvSpPr>
          <p:nvPr>
            <p:ph type="body" idx="1"/>
          </p:nvPr>
        </p:nvSpPr>
        <p:spPr/>
        <p:txBody>
          <a:bodyPr/>
          <a:lstStyle/>
          <a:p>
            <a:r>
              <a:rPr lang="en-US" sz="2700" dirty="0" smtClean="0">
                <a:latin typeface="Calibri" pitchFamily="34" charset="0"/>
              </a:rPr>
              <a:t>What if we opened up a circumcision clinic in Soweto and another in </a:t>
            </a:r>
            <a:r>
              <a:rPr lang="en-US" sz="2700" dirty="0" err="1" smtClean="0">
                <a:latin typeface="Calibri" pitchFamily="34" charset="0"/>
              </a:rPr>
              <a:t>Khayelitsha</a:t>
            </a:r>
            <a:r>
              <a:rPr lang="en-US" sz="2700" dirty="0" smtClean="0">
                <a:latin typeface="Calibri" pitchFamily="34" charset="0"/>
              </a:rPr>
              <a:t> and another in </a:t>
            </a:r>
            <a:r>
              <a:rPr lang="en-US" sz="2700" dirty="0" err="1" smtClean="0">
                <a:latin typeface="Calibri" pitchFamily="34" charset="0"/>
              </a:rPr>
              <a:t>KwaMashu</a:t>
            </a:r>
            <a:r>
              <a:rPr lang="en-US" sz="2700" dirty="0" smtClean="0">
                <a:latin typeface="Calibri" pitchFamily="34" charset="0"/>
              </a:rPr>
              <a:t> – but they could only serve a small number of the men who want to be circumcised.  If we give lottery tickets to see who can go in what month, could we use the ones who will wait a year as a comparison (counterfactual) group?</a:t>
            </a:r>
          </a:p>
          <a:p>
            <a:r>
              <a:rPr lang="en-US" sz="2700" dirty="0" smtClean="0">
                <a:latin typeface="Calibri" pitchFamily="34" charset="0"/>
              </a:rPr>
              <a:t>What if we focused circumcision services on the 15-24 year olds.  Could we use the 25-30 year olds as a comparison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274638"/>
            <a:ext cx="8229600" cy="1325562"/>
          </a:xfrm>
        </p:spPr>
        <p:txBody>
          <a:bodyPr/>
          <a:lstStyle/>
          <a:p>
            <a:pPr eaLnBrk="1" hangingPunct="1"/>
            <a:r>
              <a:rPr lang="en-US" sz="3200" b="1" smtClean="0">
                <a:solidFill>
                  <a:srgbClr val="FFE545"/>
                </a:solidFill>
                <a:latin typeface="Calibri" pitchFamily="34" charset="0"/>
              </a:rPr>
              <a:t>Multiple threats to a valid estimate of effectiveness regardless of a robust counterfactual (</a:t>
            </a:r>
            <a:r>
              <a:rPr lang="en-US" sz="2000" b="1" smtClean="0">
                <a:solidFill>
                  <a:srgbClr val="FFE545"/>
                </a:solidFill>
                <a:latin typeface="Calibri" pitchFamily="34" charset="0"/>
              </a:rPr>
              <a:t>we have to live with these</a:t>
            </a:r>
            <a:r>
              <a:rPr lang="en-US" sz="3200" b="1" smtClean="0">
                <a:solidFill>
                  <a:srgbClr val="FFE545"/>
                </a:solidFill>
                <a:latin typeface="Calibri" pitchFamily="34" charset="0"/>
              </a:rPr>
              <a:t>)</a:t>
            </a:r>
            <a:endParaRPr lang="en-US" sz="3200" b="1" u="sng" smtClean="0">
              <a:solidFill>
                <a:srgbClr val="FFE545"/>
              </a:solidFill>
              <a:latin typeface="Calibri" pitchFamily="34" charset="0"/>
            </a:endParaRPr>
          </a:p>
        </p:txBody>
      </p:sp>
      <p:sp>
        <p:nvSpPr>
          <p:cNvPr id="10243" name="Rectangle 3"/>
          <p:cNvSpPr>
            <a:spLocks noChangeArrowheads="1"/>
          </p:cNvSpPr>
          <p:nvPr/>
        </p:nvSpPr>
        <p:spPr bwMode="auto">
          <a:xfrm>
            <a:off x="457200" y="1828800"/>
            <a:ext cx="8229600" cy="4297363"/>
          </a:xfrm>
          <a:prstGeom prst="rect">
            <a:avLst/>
          </a:prstGeom>
          <a:noFill/>
          <a:ln w="9525">
            <a:noFill/>
            <a:miter lim="800000"/>
            <a:headEnd/>
            <a:tailEnd/>
          </a:ln>
        </p:spPr>
        <p:txBody>
          <a:bodyPr/>
          <a:lstStyle/>
          <a:p>
            <a:pPr marL="342900" indent="-342900" eaLnBrk="0" hangingPunct="0">
              <a:spcBef>
                <a:spcPct val="20000"/>
              </a:spcBef>
              <a:buFontTx/>
              <a:buChar char="•"/>
            </a:pPr>
            <a:r>
              <a:rPr lang="en-US" sz="3200" b="1">
                <a:solidFill>
                  <a:schemeClr val="bg1"/>
                </a:solidFill>
                <a:latin typeface="Calibri" pitchFamily="34" charset="0"/>
              </a:rPr>
              <a:t>Measurement error/biases</a:t>
            </a:r>
          </a:p>
          <a:p>
            <a:pPr marL="342900" indent="-342900" eaLnBrk="0" hangingPunct="0">
              <a:spcBef>
                <a:spcPct val="20000"/>
              </a:spcBef>
              <a:buFontTx/>
              <a:buChar char="•"/>
            </a:pPr>
            <a:r>
              <a:rPr lang="en-US" sz="3200" b="1">
                <a:solidFill>
                  <a:schemeClr val="bg1"/>
                </a:solidFill>
                <a:latin typeface="Calibri" pitchFamily="34" charset="0"/>
              </a:rPr>
              <a:t> Endogenous Change</a:t>
            </a:r>
          </a:p>
          <a:p>
            <a:pPr marL="742950" lvl="1" indent="-285750" eaLnBrk="0" hangingPunct="0">
              <a:spcBef>
                <a:spcPct val="20000"/>
              </a:spcBef>
              <a:buFontTx/>
              <a:buChar char="–"/>
            </a:pPr>
            <a:r>
              <a:rPr lang="en-US" sz="2800">
                <a:solidFill>
                  <a:schemeClr val="bg1"/>
                </a:solidFill>
                <a:latin typeface="Calibri" pitchFamily="34" charset="0"/>
              </a:rPr>
              <a:t>Secular changes or drift (long term trends in community, region or country)</a:t>
            </a:r>
          </a:p>
          <a:p>
            <a:pPr marL="742950" lvl="1" indent="-285750" eaLnBrk="0" hangingPunct="0">
              <a:spcBef>
                <a:spcPct val="20000"/>
              </a:spcBef>
              <a:buFontTx/>
              <a:buChar char="–"/>
            </a:pPr>
            <a:r>
              <a:rPr lang="en-US" sz="2800">
                <a:solidFill>
                  <a:schemeClr val="bg1"/>
                </a:solidFill>
                <a:latin typeface="Calibri" pitchFamily="34" charset="0"/>
              </a:rPr>
              <a:t>Maturational trends (Individual change)</a:t>
            </a:r>
          </a:p>
          <a:p>
            <a:pPr marL="742950" lvl="1" indent="-285750" eaLnBrk="0" hangingPunct="0">
              <a:spcBef>
                <a:spcPct val="20000"/>
              </a:spcBef>
              <a:buFontTx/>
              <a:buChar char="–"/>
            </a:pPr>
            <a:r>
              <a:rPr lang="en-US" sz="2800">
                <a:solidFill>
                  <a:schemeClr val="bg1"/>
                </a:solidFill>
                <a:latin typeface="Calibri" pitchFamily="34" charset="0"/>
              </a:rPr>
              <a:t>Interfering events</a:t>
            </a:r>
          </a:p>
          <a:p>
            <a:pPr marL="342900" indent="-342900" eaLnBrk="0" hangingPunct="0">
              <a:spcBef>
                <a:spcPct val="20000"/>
              </a:spcBef>
              <a:buFontTx/>
              <a:buChar char="•"/>
            </a:pPr>
            <a:r>
              <a:rPr lang="en-US" sz="3200" b="1">
                <a:solidFill>
                  <a:schemeClr val="bg1"/>
                </a:solidFill>
                <a:latin typeface="Calibri" pitchFamily="34" charset="0"/>
              </a:rPr>
              <a:t> Hawthorne/cohort effects</a:t>
            </a:r>
            <a:endParaRPr lang="en-US" sz="2800" b="1">
              <a:solidFill>
                <a:schemeClr val="bg1"/>
              </a:solidFill>
              <a:latin typeface="Calibri" pitchFamily="34" charset="0"/>
            </a:endParaRPr>
          </a:p>
          <a:p>
            <a:pPr marL="342900" indent="-342900" eaLnBrk="0" hangingPunct="0">
              <a:spcBef>
                <a:spcPct val="20000"/>
              </a:spcBef>
            </a:pPr>
            <a:endParaRPr lang="en-US" sz="2800" b="1">
              <a:solidFill>
                <a:srgbClr val="FF3300"/>
              </a:solidFill>
              <a:latin typeface="Calibri"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z="3200" b="1" smtClean="0">
                <a:solidFill>
                  <a:srgbClr val="FFE545"/>
                </a:solidFill>
                <a:latin typeface="Calibri" pitchFamily="34" charset="0"/>
              </a:rPr>
              <a:t>Multiple threats to a valid estimate of effectiveness that can be controlled for with a robust counterfactual (</a:t>
            </a:r>
            <a:r>
              <a:rPr lang="en-US" sz="1800" b="1" i="1" smtClean="0">
                <a:solidFill>
                  <a:srgbClr val="FFE545"/>
                </a:solidFill>
                <a:latin typeface="Calibri" pitchFamily="34" charset="0"/>
              </a:rPr>
              <a:t>examples will be shown examples on slides to come</a:t>
            </a:r>
            <a:r>
              <a:rPr lang="en-US" sz="2400" b="1" smtClean="0">
                <a:solidFill>
                  <a:srgbClr val="FFE545"/>
                </a:solidFill>
                <a:latin typeface="Calibri" pitchFamily="34" charset="0"/>
              </a:rPr>
              <a:t>)</a:t>
            </a:r>
            <a:endParaRPr lang="en-US" sz="2400" b="1" u="sng" smtClean="0">
              <a:solidFill>
                <a:srgbClr val="FFE545"/>
              </a:solidFill>
              <a:latin typeface="Calibri" pitchFamily="34" charset="0"/>
            </a:endParaRPr>
          </a:p>
        </p:txBody>
      </p:sp>
      <p:sp>
        <p:nvSpPr>
          <p:cNvPr id="111619" name="Rectangle 3"/>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800" b="1" dirty="0">
                <a:solidFill>
                  <a:schemeClr val="bg1"/>
                </a:solidFill>
                <a:latin typeface="Calibri" pitchFamily="34" charset="0"/>
              </a:rPr>
              <a:t> Selection Bias</a:t>
            </a:r>
          </a:p>
          <a:p>
            <a:pPr marL="742950" lvl="1" indent="-285750" eaLnBrk="0" hangingPunct="0">
              <a:spcBef>
                <a:spcPct val="20000"/>
              </a:spcBef>
              <a:buFontTx/>
              <a:buChar char="–"/>
              <a:defRPr/>
            </a:pPr>
            <a:r>
              <a:rPr lang="en-US" sz="2400" dirty="0">
                <a:solidFill>
                  <a:schemeClr val="bg1"/>
                </a:solidFill>
                <a:latin typeface="Calibri" pitchFamily="34" charset="0"/>
              </a:rPr>
              <a:t>Participants who voluntarily participate or have the exposure may be different than those without</a:t>
            </a:r>
          </a:p>
          <a:p>
            <a:pPr marL="342900" indent="-342900" eaLnBrk="0" hangingPunct="0">
              <a:spcBef>
                <a:spcPct val="20000"/>
              </a:spcBef>
              <a:buFontTx/>
              <a:buChar char="•"/>
              <a:defRPr/>
            </a:pPr>
            <a:r>
              <a:rPr lang="en-US" sz="2800" b="1" dirty="0">
                <a:solidFill>
                  <a:schemeClr val="bg1"/>
                </a:solidFill>
                <a:latin typeface="Calibri" pitchFamily="34" charset="0"/>
              </a:rPr>
              <a:t> Confounding </a:t>
            </a:r>
          </a:p>
          <a:p>
            <a:pPr marL="800100" lvl="1" indent="-342900" eaLnBrk="0" hangingPunct="0">
              <a:spcBef>
                <a:spcPct val="20000"/>
              </a:spcBef>
              <a:buFontTx/>
              <a:buChar char="•"/>
              <a:defRPr/>
            </a:pPr>
            <a:r>
              <a:rPr lang="en-US" sz="2800" b="1" dirty="0">
                <a:solidFill>
                  <a:schemeClr val="bg1"/>
                </a:solidFill>
                <a:latin typeface="Calibri" pitchFamily="34" charset="0"/>
              </a:rPr>
              <a:t>factors that obfuscate attribution of the program to the impact; </a:t>
            </a:r>
          </a:p>
          <a:p>
            <a:pPr marL="800100" lvl="1" indent="-342900" eaLnBrk="0" hangingPunct="0">
              <a:spcBef>
                <a:spcPct val="20000"/>
              </a:spcBef>
              <a:buFontTx/>
              <a:buChar char="•"/>
              <a:defRPr/>
            </a:pPr>
            <a:r>
              <a:rPr lang="en-US" sz="2800" b="1" dirty="0">
                <a:solidFill>
                  <a:schemeClr val="bg1"/>
                </a:solidFill>
                <a:latin typeface="Calibri" pitchFamily="34" charset="0"/>
              </a:rPr>
              <a:t>a robust counterfactual can control for such factors that are known and unknown</a:t>
            </a:r>
          </a:p>
          <a:p>
            <a:pPr marL="342900" indent="-342900" eaLnBrk="0" hangingPunct="0">
              <a:spcBef>
                <a:spcPct val="20000"/>
              </a:spcBef>
              <a:defRPr/>
            </a:pPr>
            <a:r>
              <a:rPr lang="en-US" sz="2800" b="1" dirty="0">
                <a:solidFill>
                  <a:schemeClr val="bg1"/>
                </a:solidFill>
                <a:latin typeface="Calibri" pitchFamily="34"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57200" y="2286000"/>
            <a:ext cx="8229600" cy="1752600"/>
          </a:xfrm>
        </p:spPr>
        <p:txBody>
          <a:bodyPr/>
          <a:lstStyle/>
          <a:p>
            <a:pPr eaLnBrk="1" hangingPunct="1"/>
            <a:r>
              <a:rPr lang="en-US" smtClean="0">
                <a:solidFill>
                  <a:schemeClr val="bg1"/>
                </a:solidFill>
              </a:rPr>
              <a:t/>
            </a:r>
            <a:br>
              <a:rPr lang="en-US" smtClean="0">
                <a:solidFill>
                  <a:schemeClr val="bg1"/>
                </a:solidFill>
              </a:rPr>
            </a:br>
            <a:r>
              <a:rPr lang="en-US" smtClean="0">
                <a:solidFill>
                  <a:schemeClr val="bg1"/>
                </a:solidFill>
              </a:rPr>
              <a:t>Selection bias from an evaluation of </a:t>
            </a:r>
            <a:br>
              <a:rPr lang="en-US" smtClean="0">
                <a:solidFill>
                  <a:schemeClr val="bg1"/>
                </a:solidFill>
              </a:rPr>
            </a:br>
            <a:r>
              <a:rPr lang="en-US" smtClean="0">
                <a:solidFill>
                  <a:schemeClr val="bg1"/>
                </a:solidFill>
              </a:rPr>
              <a:t>“</a:t>
            </a:r>
            <a:r>
              <a:rPr lang="en-US" b="1" smtClean="0">
                <a:solidFill>
                  <a:srgbClr val="FFFF00"/>
                </a:solidFill>
              </a:rPr>
              <a:t>enrolled versus not enrolled</a:t>
            </a:r>
            <a:r>
              <a:rPr lang="en-US" smtClean="0">
                <a:solidFill>
                  <a:schemeClr val="bg1"/>
                </a:solidFill>
              </a:rPr>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sz="3200" smtClean="0">
                <a:solidFill>
                  <a:srgbClr val="FFFF00"/>
                </a:solidFill>
              </a:rPr>
              <a:t>Designs Leading to Biased Results: </a:t>
            </a:r>
            <a:br>
              <a:rPr lang="en-US" sz="3200" smtClean="0">
                <a:solidFill>
                  <a:srgbClr val="FFFF00"/>
                </a:solidFill>
              </a:rPr>
            </a:br>
            <a:r>
              <a:rPr lang="en-US" sz="3200" smtClean="0">
                <a:solidFill>
                  <a:srgbClr val="FFFF00"/>
                </a:solidFill>
              </a:rPr>
              <a:t>“</a:t>
            </a:r>
            <a:r>
              <a:rPr lang="en-US" sz="3200" b="1" smtClean="0">
                <a:solidFill>
                  <a:srgbClr val="FFFF00"/>
                </a:solidFill>
              </a:rPr>
              <a:t>Enrolled versus Not Enrolled</a:t>
            </a:r>
            <a:r>
              <a:rPr lang="en-US" sz="3200" smtClean="0">
                <a:solidFill>
                  <a:srgbClr val="FFFF00"/>
                </a:solidFill>
              </a:rPr>
              <a:t>”</a:t>
            </a:r>
          </a:p>
        </p:txBody>
      </p:sp>
      <p:sp>
        <p:nvSpPr>
          <p:cNvPr id="13315" name="Rectangle 3"/>
          <p:cNvSpPr>
            <a:spLocks noChangeArrowheads="1"/>
          </p:cNvSpPr>
          <p:nvPr/>
        </p:nvSpPr>
        <p:spPr bwMode="auto">
          <a:xfrm>
            <a:off x="457200" y="1828800"/>
            <a:ext cx="8534400" cy="1143000"/>
          </a:xfrm>
          <a:prstGeom prst="rect">
            <a:avLst/>
          </a:prstGeom>
          <a:noFill/>
          <a:ln w="9525">
            <a:noFill/>
            <a:miter lim="800000"/>
            <a:headEnd/>
            <a:tailEnd/>
          </a:ln>
        </p:spPr>
        <p:txBody>
          <a:bodyPr/>
          <a:lstStyle/>
          <a:p>
            <a:pPr marL="342900" indent="-342900">
              <a:spcBef>
                <a:spcPct val="20000"/>
              </a:spcBef>
            </a:pPr>
            <a:r>
              <a:rPr lang="en-US" sz="2800">
                <a:solidFill>
                  <a:schemeClr val="bg1"/>
                </a:solidFill>
                <a:latin typeface="Calibri" pitchFamily="34" charset="0"/>
              </a:rPr>
              <a:t>Consider a school-based pregnancy prevention program</a:t>
            </a:r>
          </a:p>
        </p:txBody>
      </p:sp>
      <p:grpSp>
        <p:nvGrpSpPr>
          <p:cNvPr id="13316" name="Group 36"/>
          <p:cNvGrpSpPr>
            <a:grpSpLocks/>
          </p:cNvGrpSpPr>
          <p:nvPr/>
        </p:nvGrpSpPr>
        <p:grpSpPr bwMode="auto">
          <a:xfrm>
            <a:off x="771525" y="2590800"/>
            <a:ext cx="2635250" cy="1824038"/>
            <a:chOff x="1906" y="1056"/>
            <a:chExt cx="1660" cy="1149"/>
          </a:xfrm>
        </p:grpSpPr>
        <p:pic>
          <p:nvPicPr>
            <p:cNvPr id="13324" name="Picture 37" descr="j0356037"/>
            <p:cNvPicPr>
              <a:picLocks noChangeAspect="1" noChangeArrowheads="1"/>
            </p:cNvPicPr>
            <p:nvPr/>
          </p:nvPicPr>
          <p:blipFill>
            <a:blip r:embed="rId2"/>
            <a:srcRect/>
            <a:stretch>
              <a:fillRect/>
            </a:stretch>
          </p:blipFill>
          <p:spPr bwMode="auto">
            <a:xfrm>
              <a:off x="1906" y="1296"/>
              <a:ext cx="590" cy="573"/>
            </a:xfrm>
            <a:prstGeom prst="rect">
              <a:avLst/>
            </a:prstGeom>
            <a:noFill/>
            <a:ln w="9525">
              <a:noFill/>
              <a:miter lim="800000"/>
              <a:headEnd/>
              <a:tailEnd/>
            </a:ln>
          </p:spPr>
        </p:pic>
        <p:pic>
          <p:nvPicPr>
            <p:cNvPr id="13325" name="Picture 38" descr="j0356037"/>
            <p:cNvPicPr>
              <a:picLocks noChangeAspect="1" noChangeArrowheads="1"/>
            </p:cNvPicPr>
            <p:nvPr/>
          </p:nvPicPr>
          <p:blipFill>
            <a:blip r:embed="rId2"/>
            <a:srcRect/>
            <a:stretch>
              <a:fillRect/>
            </a:stretch>
          </p:blipFill>
          <p:spPr bwMode="auto">
            <a:xfrm>
              <a:off x="2414" y="1056"/>
              <a:ext cx="590" cy="573"/>
            </a:xfrm>
            <a:prstGeom prst="rect">
              <a:avLst/>
            </a:prstGeom>
            <a:noFill/>
            <a:ln w="9525">
              <a:noFill/>
              <a:miter lim="800000"/>
              <a:headEnd/>
              <a:tailEnd/>
            </a:ln>
          </p:spPr>
        </p:pic>
        <p:pic>
          <p:nvPicPr>
            <p:cNvPr id="13326" name="Picture 39" descr="j0356037"/>
            <p:cNvPicPr>
              <a:picLocks noChangeAspect="1" noChangeArrowheads="1"/>
            </p:cNvPicPr>
            <p:nvPr/>
          </p:nvPicPr>
          <p:blipFill>
            <a:blip r:embed="rId2"/>
            <a:srcRect/>
            <a:stretch>
              <a:fillRect/>
            </a:stretch>
          </p:blipFill>
          <p:spPr bwMode="auto">
            <a:xfrm>
              <a:off x="2976" y="1296"/>
              <a:ext cx="590" cy="573"/>
            </a:xfrm>
            <a:prstGeom prst="rect">
              <a:avLst/>
            </a:prstGeom>
            <a:noFill/>
            <a:ln w="9525">
              <a:noFill/>
              <a:miter lim="800000"/>
              <a:headEnd/>
              <a:tailEnd/>
            </a:ln>
          </p:spPr>
        </p:pic>
        <p:pic>
          <p:nvPicPr>
            <p:cNvPr id="13327" name="Picture 40" descr="j0356037"/>
            <p:cNvPicPr>
              <a:picLocks noChangeAspect="1" noChangeArrowheads="1"/>
            </p:cNvPicPr>
            <p:nvPr/>
          </p:nvPicPr>
          <p:blipFill>
            <a:blip r:embed="rId2"/>
            <a:srcRect/>
            <a:stretch>
              <a:fillRect/>
            </a:stretch>
          </p:blipFill>
          <p:spPr bwMode="auto">
            <a:xfrm>
              <a:off x="2688" y="1632"/>
              <a:ext cx="590" cy="573"/>
            </a:xfrm>
            <a:prstGeom prst="rect">
              <a:avLst/>
            </a:prstGeom>
            <a:noFill/>
            <a:ln w="9525">
              <a:noFill/>
              <a:miter lim="800000"/>
              <a:headEnd/>
              <a:tailEnd/>
            </a:ln>
          </p:spPr>
        </p:pic>
        <p:pic>
          <p:nvPicPr>
            <p:cNvPr id="13328" name="Picture 41" descr="j0356037"/>
            <p:cNvPicPr>
              <a:picLocks noChangeAspect="1" noChangeArrowheads="1"/>
            </p:cNvPicPr>
            <p:nvPr/>
          </p:nvPicPr>
          <p:blipFill>
            <a:blip r:embed="rId2"/>
            <a:srcRect/>
            <a:stretch>
              <a:fillRect/>
            </a:stretch>
          </p:blipFill>
          <p:spPr bwMode="auto">
            <a:xfrm>
              <a:off x="2146" y="1632"/>
              <a:ext cx="590" cy="573"/>
            </a:xfrm>
            <a:prstGeom prst="rect">
              <a:avLst/>
            </a:prstGeom>
            <a:noFill/>
            <a:ln w="9525">
              <a:noFill/>
              <a:miter lim="800000"/>
              <a:headEnd/>
              <a:tailEnd/>
            </a:ln>
          </p:spPr>
        </p:pic>
      </p:grpSp>
      <p:grpSp>
        <p:nvGrpSpPr>
          <p:cNvPr id="13317" name="Group 42"/>
          <p:cNvGrpSpPr>
            <a:grpSpLocks/>
          </p:cNvGrpSpPr>
          <p:nvPr/>
        </p:nvGrpSpPr>
        <p:grpSpPr bwMode="auto">
          <a:xfrm>
            <a:off x="762000" y="4191000"/>
            <a:ext cx="2635250" cy="1824038"/>
            <a:chOff x="1906" y="1056"/>
            <a:chExt cx="1660" cy="1149"/>
          </a:xfrm>
        </p:grpSpPr>
        <p:pic>
          <p:nvPicPr>
            <p:cNvPr id="13319" name="Picture 43" descr="j0356037"/>
            <p:cNvPicPr>
              <a:picLocks noChangeAspect="1" noChangeArrowheads="1"/>
            </p:cNvPicPr>
            <p:nvPr/>
          </p:nvPicPr>
          <p:blipFill>
            <a:blip r:embed="rId2"/>
            <a:srcRect/>
            <a:stretch>
              <a:fillRect/>
            </a:stretch>
          </p:blipFill>
          <p:spPr bwMode="auto">
            <a:xfrm>
              <a:off x="1906" y="1296"/>
              <a:ext cx="590" cy="573"/>
            </a:xfrm>
            <a:prstGeom prst="rect">
              <a:avLst/>
            </a:prstGeom>
            <a:noFill/>
            <a:ln w="9525">
              <a:noFill/>
              <a:miter lim="800000"/>
              <a:headEnd/>
              <a:tailEnd/>
            </a:ln>
          </p:spPr>
        </p:pic>
        <p:pic>
          <p:nvPicPr>
            <p:cNvPr id="13320" name="Picture 44" descr="j0356037"/>
            <p:cNvPicPr>
              <a:picLocks noChangeAspect="1" noChangeArrowheads="1"/>
            </p:cNvPicPr>
            <p:nvPr/>
          </p:nvPicPr>
          <p:blipFill>
            <a:blip r:embed="rId2"/>
            <a:srcRect/>
            <a:stretch>
              <a:fillRect/>
            </a:stretch>
          </p:blipFill>
          <p:spPr bwMode="auto">
            <a:xfrm>
              <a:off x="2414" y="1056"/>
              <a:ext cx="590" cy="573"/>
            </a:xfrm>
            <a:prstGeom prst="rect">
              <a:avLst/>
            </a:prstGeom>
            <a:noFill/>
            <a:ln w="9525">
              <a:noFill/>
              <a:miter lim="800000"/>
              <a:headEnd/>
              <a:tailEnd/>
            </a:ln>
          </p:spPr>
        </p:pic>
        <p:pic>
          <p:nvPicPr>
            <p:cNvPr id="13321" name="Picture 45" descr="j0356037"/>
            <p:cNvPicPr>
              <a:picLocks noChangeAspect="1" noChangeArrowheads="1"/>
            </p:cNvPicPr>
            <p:nvPr/>
          </p:nvPicPr>
          <p:blipFill>
            <a:blip r:embed="rId2"/>
            <a:srcRect/>
            <a:stretch>
              <a:fillRect/>
            </a:stretch>
          </p:blipFill>
          <p:spPr bwMode="auto">
            <a:xfrm>
              <a:off x="2976" y="1296"/>
              <a:ext cx="590" cy="573"/>
            </a:xfrm>
            <a:prstGeom prst="rect">
              <a:avLst/>
            </a:prstGeom>
            <a:noFill/>
            <a:ln w="9525">
              <a:noFill/>
              <a:miter lim="800000"/>
              <a:headEnd/>
              <a:tailEnd/>
            </a:ln>
          </p:spPr>
        </p:pic>
        <p:pic>
          <p:nvPicPr>
            <p:cNvPr id="13322" name="Picture 46" descr="j0356037"/>
            <p:cNvPicPr>
              <a:picLocks noChangeAspect="1" noChangeArrowheads="1"/>
            </p:cNvPicPr>
            <p:nvPr/>
          </p:nvPicPr>
          <p:blipFill>
            <a:blip r:embed="rId2"/>
            <a:srcRect/>
            <a:stretch>
              <a:fillRect/>
            </a:stretch>
          </p:blipFill>
          <p:spPr bwMode="auto">
            <a:xfrm>
              <a:off x="2688" y="1632"/>
              <a:ext cx="590" cy="573"/>
            </a:xfrm>
            <a:prstGeom prst="rect">
              <a:avLst/>
            </a:prstGeom>
            <a:noFill/>
            <a:ln w="9525">
              <a:noFill/>
              <a:miter lim="800000"/>
              <a:headEnd/>
              <a:tailEnd/>
            </a:ln>
          </p:spPr>
        </p:pic>
        <p:pic>
          <p:nvPicPr>
            <p:cNvPr id="13323" name="Picture 47" descr="j0356037"/>
            <p:cNvPicPr>
              <a:picLocks noChangeAspect="1" noChangeArrowheads="1"/>
            </p:cNvPicPr>
            <p:nvPr/>
          </p:nvPicPr>
          <p:blipFill>
            <a:blip r:embed="rId2"/>
            <a:srcRect/>
            <a:stretch>
              <a:fillRect/>
            </a:stretch>
          </p:blipFill>
          <p:spPr bwMode="auto">
            <a:xfrm>
              <a:off x="2146" y="1632"/>
              <a:ext cx="590" cy="573"/>
            </a:xfrm>
            <a:prstGeom prst="rect">
              <a:avLst/>
            </a:prstGeom>
            <a:noFill/>
            <a:ln w="9525">
              <a:noFill/>
              <a:miter lim="800000"/>
              <a:headEnd/>
              <a:tailEnd/>
            </a:ln>
          </p:spPr>
        </p:pic>
      </p:grpSp>
      <p:sp>
        <p:nvSpPr>
          <p:cNvPr id="36912" name="Text Box 48"/>
          <p:cNvSpPr txBox="1">
            <a:spLocks noChangeArrowheads="1"/>
          </p:cNvSpPr>
          <p:nvPr/>
        </p:nvSpPr>
        <p:spPr bwMode="auto">
          <a:xfrm>
            <a:off x="3962400" y="3063875"/>
            <a:ext cx="4267200" cy="1373188"/>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dirty="0">
                <a:solidFill>
                  <a:schemeClr val="bg1"/>
                </a:solidFill>
                <a:latin typeface="Calibri" pitchFamily="34" charset="0"/>
              </a:rPr>
              <a:t>10 schools in the district </a:t>
            </a:r>
            <a:br>
              <a:rPr lang="en-US" sz="2800" dirty="0">
                <a:solidFill>
                  <a:schemeClr val="bg1"/>
                </a:solidFill>
                <a:latin typeface="Calibri" pitchFamily="34" charset="0"/>
              </a:rPr>
            </a:br>
            <a:r>
              <a:rPr lang="en-US" sz="2800" dirty="0">
                <a:solidFill>
                  <a:schemeClr val="bg1"/>
                </a:solidFill>
                <a:latin typeface="Calibri" pitchFamily="34" charset="0"/>
              </a:rPr>
              <a:t>are asked if they would </a:t>
            </a:r>
            <a:br>
              <a:rPr lang="en-US" sz="2800" dirty="0">
                <a:solidFill>
                  <a:schemeClr val="bg1"/>
                </a:solidFill>
                <a:latin typeface="Calibri" pitchFamily="34" charset="0"/>
              </a:rPr>
            </a:br>
            <a:r>
              <a:rPr lang="en-US" sz="2800" dirty="0">
                <a:solidFill>
                  <a:schemeClr val="bg1"/>
                </a:solidFill>
                <a:latin typeface="Calibri" pitchFamily="34" charset="0"/>
              </a:rPr>
              <a:t>like to participate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3794" name="Group 2"/>
          <p:cNvGraphicFramePr>
            <a:graphicFrameLocks noGrp="1"/>
          </p:cNvGraphicFramePr>
          <p:nvPr/>
        </p:nvGraphicFramePr>
        <p:xfrm>
          <a:off x="381000" y="1981200"/>
          <a:ext cx="8366125" cy="4114800"/>
        </p:xfrm>
        <a:graphic>
          <a:graphicData uri="http://schemas.openxmlformats.org/drawingml/2006/table">
            <a:tbl>
              <a:tblPr/>
              <a:tblGrid>
                <a:gridCol w="2270125"/>
                <a:gridCol w="3657600"/>
                <a:gridCol w="2438400"/>
              </a:tblGrid>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4353" name="Rectangle 2"/>
          <p:cNvSpPr>
            <a:spLocks noGrp="1" noChangeArrowheads="1"/>
          </p:cNvSpPr>
          <p:nvPr>
            <p:ph type="title" idx="4294967295"/>
          </p:nvPr>
        </p:nvSpPr>
        <p:spPr/>
        <p:txBody>
          <a:bodyPr/>
          <a:lstStyle/>
          <a:p>
            <a:pPr eaLnBrk="1" hangingPunct="1"/>
            <a:r>
              <a:rPr lang="en-US" sz="3200" smtClean="0">
                <a:solidFill>
                  <a:srgbClr val="FFFF00"/>
                </a:solidFill>
              </a:rPr>
              <a:t>Designs Leading to Biased Results: </a:t>
            </a:r>
            <a:br>
              <a:rPr lang="en-US" sz="3200" smtClean="0">
                <a:solidFill>
                  <a:srgbClr val="FFFF00"/>
                </a:solidFill>
              </a:rPr>
            </a:br>
            <a:r>
              <a:rPr lang="en-US" sz="3200" smtClean="0">
                <a:solidFill>
                  <a:srgbClr val="FFFF00"/>
                </a:solidFill>
              </a:rPr>
              <a:t>“</a:t>
            </a:r>
            <a:r>
              <a:rPr lang="en-US" sz="3200" b="1" smtClean="0">
                <a:solidFill>
                  <a:srgbClr val="FFFF00"/>
                </a:solidFill>
              </a:rPr>
              <a:t>Enrolled versus Not Enrolled</a:t>
            </a:r>
            <a:r>
              <a:rPr lang="en-US" sz="3200" smtClean="0">
                <a:solidFill>
                  <a:srgbClr val="FFFF00"/>
                </a:solidFill>
              </a:rPr>
              <a:t>”</a:t>
            </a:r>
          </a:p>
        </p:txBody>
      </p:sp>
      <p:sp>
        <p:nvSpPr>
          <p:cNvPr id="33810" name="Text Box 18"/>
          <p:cNvSpPr txBox="1">
            <a:spLocks noChangeArrowheads="1"/>
          </p:cNvSpPr>
          <p:nvPr/>
        </p:nvSpPr>
        <p:spPr bwMode="auto">
          <a:xfrm>
            <a:off x="6308725" y="2149475"/>
            <a:ext cx="2454275"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b="1" dirty="0">
                <a:solidFill>
                  <a:schemeClr val="bg1"/>
                </a:solidFill>
                <a:latin typeface="Calibri" pitchFamily="34" charset="0"/>
              </a:rPr>
              <a:t>5 schools decline participation</a:t>
            </a:r>
          </a:p>
        </p:txBody>
      </p:sp>
      <p:sp>
        <p:nvSpPr>
          <p:cNvPr id="33811" name="Text Box 19"/>
          <p:cNvSpPr txBox="1">
            <a:spLocks noChangeArrowheads="1"/>
          </p:cNvSpPr>
          <p:nvPr/>
        </p:nvSpPr>
        <p:spPr bwMode="auto">
          <a:xfrm>
            <a:off x="6308725" y="4191000"/>
            <a:ext cx="24384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b="1" dirty="0">
                <a:solidFill>
                  <a:schemeClr val="bg1"/>
                </a:solidFill>
                <a:latin typeface="Calibri" pitchFamily="34" charset="0"/>
              </a:rPr>
              <a:t>5 schools elect to participate in the program</a:t>
            </a:r>
          </a:p>
        </p:txBody>
      </p:sp>
      <p:pic>
        <p:nvPicPr>
          <p:cNvPr id="14356" name="Picture 20" descr="MCj04417340000[1]"/>
          <p:cNvPicPr>
            <a:picLocks noChangeAspect="1" noChangeArrowheads="1"/>
          </p:cNvPicPr>
          <p:nvPr/>
        </p:nvPicPr>
        <p:blipFill>
          <a:blip r:embed="rId2"/>
          <a:srcRect/>
          <a:stretch>
            <a:fillRect/>
          </a:stretch>
        </p:blipFill>
        <p:spPr bwMode="auto">
          <a:xfrm>
            <a:off x="952500" y="4000500"/>
            <a:ext cx="1181100" cy="1181100"/>
          </a:xfrm>
          <a:prstGeom prst="rect">
            <a:avLst/>
          </a:prstGeom>
          <a:noFill/>
          <a:ln w="9525">
            <a:noFill/>
            <a:miter lim="800000"/>
            <a:headEnd/>
            <a:tailEnd/>
          </a:ln>
        </p:spPr>
      </p:pic>
      <p:sp>
        <p:nvSpPr>
          <p:cNvPr id="33813" name="Text Box 21"/>
          <p:cNvSpPr txBox="1">
            <a:spLocks noChangeArrowheads="1"/>
          </p:cNvSpPr>
          <p:nvPr/>
        </p:nvSpPr>
        <p:spPr bwMode="auto">
          <a:xfrm>
            <a:off x="381000" y="4908550"/>
            <a:ext cx="21336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Pregnancy Prevention Program</a:t>
            </a:r>
          </a:p>
        </p:txBody>
      </p:sp>
      <p:sp>
        <p:nvSpPr>
          <p:cNvPr id="33814" name="Text Box 22"/>
          <p:cNvSpPr txBox="1">
            <a:spLocks noChangeArrowheads="1"/>
          </p:cNvSpPr>
          <p:nvPr/>
        </p:nvSpPr>
        <p:spPr bwMode="auto">
          <a:xfrm>
            <a:off x="533400" y="2149475"/>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No intervention</a:t>
            </a:r>
          </a:p>
        </p:txBody>
      </p:sp>
      <p:grpSp>
        <p:nvGrpSpPr>
          <p:cNvPr id="14359" name="Group 23"/>
          <p:cNvGrpSpPr>
            <a:grpSpLocks/>
          </p:cNvGrpSpPr>
          <p:nvPr/>
        </p:nvGrpSpPr>
        <p:grpSpPr bwMode="auto">
          <a:xfrm>
            <a:off x="3025775" y="2062163"/>
            <a:ext cx="2635250" cy="1824037"/>
            <a:chOff x="1906" y="1056"/>
            <a:chExt cx="1660" cy="1149"/>
          </a:xfrm>
        </p:grpSpPr>
        <p:pic>
          <p:nvPicPr>
            <p:cNvPr id="14366" name="Picture 24"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4367" name="Picture 25"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4368" name="Picture 26"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4369" name="Picture 27"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4370" name="Picture 28"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grpSp>
        <p:nvGrpSpPr>
          <p:cNvPr id="14360" name="Group 29"/>
          <p:cNvGrpSpPr>
            <a:grpSpLocks/>
          </p:cNvGrpSpPr>
          <p:nvPr/>
        </p:nvGrpSpPr>
        <p:grpSpPr bwMode="auto">
          <a:xfrm>
            <a:off x="3101975" y="4195763"/>
            <a:ext cx="2635250" cy="1824037"/>
            <a:chOff x="1906" y="1056"/>
            <a:chExt cx="1660" cy="1149"/>
          </a:xfrm>
        </p:grpSpPr>
        <p:pic>
          <p:nvPicPr>
            <p:cNvPr id="14361" name="Picture 30"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4362" name="Picture 31"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4363" name="Picture 32"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4364" name="Picture 33"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4365" name="Picture 34"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5842" name="Group 2"/>
          <p:cNvGraphicFramePr>
            <a:graphicFrameLocks noGrp="1"/>
          </p:cNvGraphicFramePr>
          <p:nvPr/>
        </p:nvGraphicFramePr>
        <p:xfrm>
          <a:off x="381000" y="1981200"/>
          <a:ext cx="8366125" cy="4114800"/>
        </p:xfrm>
        <a:graphic>
          <a:graphicData uri="http://schemas.openxmlformats.org/drawingml/2006/table">
            <a:tbl>
              <a:tblPr/>
              <a:tblGrid>
                <a:gridCol w="2270125"/>
                <a:gridCol w="3657600"/>
                <a:gridCol w="2438400"/>
              </a:tblGrid>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5377" name="Rectangle 2"/>
          <p:cNvSpPr>
            <a:spLocks noGrp="1" noChangeArrowheads="1"/>
          </p:cNvSpPr>
          <p:nvPr>
            <p:ph type="title" idx="4294967295"/>
          </p:nvPr>
        </p:nvSpPr>
        <p:spPr/>
        <p:txBody>
          <a:bodyPr/>
          <a:lstStyle/>
          <a:p>
            <a:pPr eaLnBrk="1" hangingPunct="1"/>
            <a:r>
              <a:rPr lang="en-US" sz="3200" smtClean="0">
                <a:solidFill>
                  <a:srgbClr val="FFFF00"/>
                </a:solidFill>
              </a:rPr>
              <a:t>Designs Leading to Biased Results: </a:t>
            </a:r>
            <a:br>
              <a:rPr lang="en-US" sz="3200" smtClean="0">
                <a:solidFill>
                  <a:srgbClr val="FFFF00"/>
                </a:solidFill>
              </a:rPr>
            </a:br>
            <a:r>
              <a:rPr lang="en-US" sz="3200" smtClean="0">
                <a:solidFill>
                  <a:srgbClr val="FFFF00"/>
                </a:solidFill>
              </a:rPr>
              <a:t>“</a:t>
            </a:r>
            <a:r>
              <a:rPr lang="en-US" sz="3200" b="1" smtClean="0">
                <a:solidFill>
                  <a:srgbClr val="FFFF00"/>
                </a:solidFill>
              </a:rPr>
              <a:t>Enrolled versus Not Enrolled</a:t>
            </a:r>
            <a:r>
              <a:rPr lang="en-US" sz="3200" smtClean="0"/>
              <a:t>”</a:t>
            </a:r>
            <a:endParaRPr lang="en-US" sz="3200" smtClean="0">
              <a:solidFill>
                <a:srgbClr val="FF0000"/>
              </a:solidFill>
            </a:endParaRPr>
          </a:p>
        </p:txBody>
      </p:sp>
      <p:pic>
        <p:nvPicPr>
          <p:cNvPr id="15378" name="Picture 20" descr="MCj04417340000[1]"/>
          <p:cNvPicPr>
            <a:picLocks noChangeAspect="1" noChangeArrowheads="1"/>
          </p:cNvPicPr>
          <p:nvPr/>
        </p:nvPicPr>
        <p:blipFill>
          <a:blip r:embed="rId2"/>
          <a:srcRect/>
          <a:stretch>
            <a:fillRect/>
          </a:stretch>
        </p:blipFill>
        <p:spPr bwMode="auto">
          <a:xfrm>
            <a:off x="952500" y="4000500"/>
            <a:ext cx="1181100" cy="1181100"/>
          </a:xfrm>
          <a:prstGeom prst="rect">
            <a:avLst/>
          </a:prstGeom>
          <a:noFill/>
          <a:ln w="9525">
            <a:noFill/>
            <a:miter lim="800000"/>
            <a:headEnd/>
            <a:tailEnd/>
          </a:ln>
        </p:spPr>
      </p:pic>
      <p:sp>
        <p:nvSpPr>
          <p:cNvPr id="35861" name="Text Box 21"/>
          <p:cNvSpPr txBox="1">
            <a:spLocks noChangeArrowheads="1"/>
          </p:cNvSpPr>
          <p:nvPr/>
        </p:nvSpPr>
        <p:spPr bwMode="auto">
          <a:xfrm>
            <a:off x="381000" y="4908550"/>
            <a:ext cx="21336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Pregnancy Prevention Program</a:t>
            </a:r>
          </a:p>
        </p:txBody>
      </p:sp>
      <p:sp>
        <p:nvSpPr>
          <p:cNvPr id="35862" name="Text Box 22"/>
          <p:cNvSpPr txBox="1">
            <a:spLocks noChangeArrowheads="1"/>
          </p:cNvSpPr>
          <p:nvPr/>
        </p:nvSpPr>
        <p:spPr bwMode="auto">
          <a:xfrm>
            <a:off x="533400" y="2149475"/>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No intervention</a:t>
            </a:r>
          </a:p>
        </p:txBody>
      </p:sp>
      <p:grpSp>
        <p:nvGrpSpPr>
          <p:cNvPr id="15381" name="Group 23"/>
          <p:cNvGrpSpPr>
            <a:grpSpLocks/>
          </p:cNvGrpSpPr>
          <p:nvPr/>
        </p:nvGrpSpPr>
        <p:grpSpPr bwMode="auto">
          <a:xfrm>
            <a:off x="3025775" y="2062163"/>
            <a:ext cx="2635250" cy="1824037"/>
            <a:chOff x="1906" y="1056"/>
            <a:chExt cx="1660" cy="1149"/>
          </a:xfrm>
        </p:grpSpPr>
        <p:pic>
          <p:nvPicPr>
            <p:cNvPr id="15390" name="Picture 24"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5391" name="Picture 25"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5392" name="Picture 26"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5393" name="Picture 27"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5394" name="Picture 28"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grpSp>
        <p:nvGrpSpPr>
          <p:cNvPr id="15382" name="Group 29"/>
          <p:cNvGrpSpPr>
            <a:grpSpLocks/>
          </p:cNvGrpSpPr>
          <p:nvPr/>
        </p:nvGrpSpPr>
        <p:grpSpPr bwMode="auto">
          <a:xfrm>
            <a:off x="3101975" y="4195763"/>
            <a:ext cx="2635250" cy="1824037"/>
            <a:chOff x="1906" y="1056"/>
            <a:chExt cx="1660" cy="1149"/>
          </a:xfrm>
        </p:grpSpPr>
        <p:pic>
          <p:nvPicPr>
            <p:cNvPr id="15385" name="Picture 30"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5386" name="Picture 31"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5387" name="Picture 32"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5388" name="Picture 33"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5389" name="Picture 34"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sp>
        <p:nvSpPr>
          <p:cNvPr id="35877" name="Text Box 37"/>
          <p:cNvSpPr txBox="1">
            <a:spLocks noChangeArrowheads="1"/>
          </p:cNvSpPr>
          <p:nvPr/>
        </p:nvSpPr>
        <p:spPr bwMode="auto">
          <a:xfrm>
            <a:off x="6400800" y="2165350"/>
            <a:ext cx="2209800" cy="12001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Pregnancy rate = e t per 100 student years</a:t>
            </a:r>
          </a:p>
        </p:txBody>
      </p:sp>
      <p:sp>
        <p:nvSpPr>
          <p:cNvPr id="35878" name="Text Box 38"/>
          <p:cNvSpPr txBox="1">
            <a:spLocks noChangeArrowheads="1"/>
          </p:cNvSpPr>
          <p:nvPr/>
        </p:nvSpPr>
        <p:spPr bwMode="auto">
          <a:xfrm>
            <a:off x="6477000" y="4267200"/>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2 per 100 student years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sz="3600" smtClean="0">
                <a:solidFill>
                  <a:srgbClr val="FFE545"/>
                </a:solidFill>
              </a:rPr>
              <a:t>How can we estimate effectiveness?</a:t>
            </a:r>
          </a:p>
        </p:txBody>
      </p:sp>
      <p:sp>
        <p:nvSpPr>
          <p:cNvPr id="4099" name="Content Placeholder 4"/>
          <p:cNvSpPr>
            <a:spLocks noGrp="1"/>
          </p:cNvSpPr>
          <p:nvPr>
            <p:ph idx="1"/>
          </p:nvPr>
        </p:nvSpPr>
        <p:spPr/>
        <p:txBody>
          <a:bodyPr/>
          <a:lstStyle/>
          <a:p>
            <a:r>
              <a:rPr lang="en-US" smtClean="0"/>
              <a:t>If we implement MC in a community and incidence of HIV does not change does that mean that MC is not effective at reducing incidence of HIV?</a:t>
            </a:r>
          </a:p>
          <a:p>
            <a:r>
              <a:rPr lang="en-US" smtClean="0"/>
              <a:t>If we implement MC and incidence goes up, does that mean that MC increases HIV transmission?</a:t>
            </a:r>
          </a:p>
          <a:p>
            <a:r>
              <a:rPr lang="en-US" smtClean="0"/>
              <a:t>If we implement MC and incidence falls, do we know that the MC caused the fall?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6711" name="Group 87"/>
          <p:cNvGraphicFramePr>
            <a:graphicFrameLocks noGrp="1"/>
          </p:cNvGraphicFramePr>
          <p:nvPr/>
        </p:nvGraphicFramePr>
        <p:xfrm>
          <a:off x="533400" y="2057400"/>
          <a:ext cx="8366125" cy="4114800"/>
        </p:xfrm>
        <a:graphic>
          <a:graphicData uri="http://schemas.openxmlformats.org/drawingml/2006/table">
            <a:tbl>
              <a:tblPr/>
              <a:tblGrid>
                <a:gridCol w="2270125"/>
                <a:gridCol w="3657600"/>
                <a:gridCol w="2438400"/>
              </a:tblGrid>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6401" name="Picture 102" descr="MCj04417340000[1]"/>
          <p:cNvPicPr>
            <a:picLocks noChangeAspect="1" noChangeArrowheads="1"/>
          </p:cNvPicPr>
          <p:nvPr/>
        </p:nvPicPr>
        <p:blipFill>
          <a:blip r:embed="rId2"/>
          <a:srcRect/>
          <a:stretch>
            <a:fillRect/>
          </a:stretch>
        </p:blipFill>
        <p:spPr bwMode="auto">
          <a:xfrm>
            <a:off x="1104900" y="4076700"/>
            <a:ext cx="1181100" cy="1181100"/>
          </a:xfrm>
          <a:prstGeom prst="rect">
            <a:avLst/>
          </a:prstGeom>
          <a:noFill/>
          <a:ln w="9525">
            <a:noFill/>
            <a:miter lim="800000"/>
            <a:headEnd/>
            <a:tailEnd/>
          </a:ln>
        </p:spPr>
      </p:pic>
      <p:sp>
        <p:nvSpPr>
          <p:cNvPr id="26727" name="Text Box 103"/>
          <p:cNvSpPr txBox="1">
            <a:spLocks noChangeArrowheads="1"/>
          </p:cNvSpPr>
          <p:nvPr/>
        </p:nvSpPr>
        <p:spPr bwMode="auto">
          <a:xfrm>
            <a:off x="533400" y="4984750"/>
            <a:ext cx="21336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Pregnancy Prevention Program</a:t>
            </a:r>
          </a:p>
        </p:txBody>
      </p:sp>
      <p:sp>
        <p:nvSpPr>
          <p:cNvPr id="26728" name="Text Box 104"/>
          <p:cNvSpPr txBox="1">
            <a:spLocks noChangeArrowheads="1"/>
          </p:cNvSpPr>
          <p:nvPr/>
        </p:nvSpPr>
        <p:spPr bwMode="auto">
          <a:xfrm>
            <a:off x="685800" y="2225675"/>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No intervention</a:t>
            </a:r>
          </a:p>
        </p:txBody>
      </p:sp>
      <p:grpSp>
        <p:nvGrpSpPr>
          <p:cNvPr id="16404" name="Group 105"/>
          <p:cNvGrpSpPr>
            <a:grpSpLocks/>
          </p:cNvGrpSpPr>
          <p:nvPr/>
        </p:nvGrpSpPr>
        <p:grpSpPr bwMode="auto">
          <a:xfrm>
            <a:off x="3178175" y="2138363"/>
            <a:ext cx="2635250" cy="1824037"/>
            <a:chOff x="1906" y="1056"/>
            <a:chExt cx="1660" cy="1149"/>
          </a:xfrm>
        </p:grpSpPr>
        <p:pic>
          <p:nvPicPr>
            <p:cNvPr id="16415" name="Picture 106"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6416" name="Picture 107"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6417" name="Picture 108"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6418" name="Picture 109"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6419" name="Picture 110"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grpSp>
        <p:nvGrpSpPr>
          <p:cNvPr id="16405" name="Group 111"/>
          <p:cNvGrpSpPr>
            <a:grpSpLocks/>
          </p:cNvGrpSpPr>
          <p:nvPr/>
        </p:nvGrpSpPr>
        <p:grpSpPr bwMode="auto">
          <a:xfrm>
            <a:off x="3254375" y="4271963"/>
            <a:ext cx="2635250" cy="1824037"/>
            <a:chOff x="1906" y="1056"/>
            <a:chExt cx="1660" cy="1149"/>
          </a:xfrm>
        </p:grpSpPr>
        <p:pic>
          <p:nvPicPr>
            <p:cNvPr id="16410" name="Picture 112"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6411" name="Picture 113"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6412" name="Picture 114"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6413" name="Picture 115"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6414" name="Picture 116"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sp>
        <p:nvSpPr>
          <p:cNvPr id="26741" name="Text Box 117"/>
          <p:cNvSpPr txBox="1">
            <a:spLocks noChangeArrowheads="1"/>
          </p:cNvSpPr>
          <p:nvPr/>
        </p:nvSpPr>
        <p:spPr bwMode="auto">
          <a:xfrm>
            <a:off x="6553200" y="2241550"/>
            <a:ext cx="22098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Pregnancy rate = 3 per 100 student years</a:t>
            </a:r>
          </a:p>
        </p:txBody>
      </p:sp>
      <p:sp>
        <p:nvSpPr>
          <p:cNvPr id="26742" name="Text Box 118"/>
          <p:cNvSpPr txBox="1">
            <a:spLocks noChangeArrowheads="1"/>
          </p:cNvSpPr>
          <p:nvPr/>
        </p:nvSpPr>
        <p:spPr bwMode="auto">
          <a:xfrm>
            <a:off x="6629400" y="4343400"/>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2 per 100 student years</a:t>
            </a:r>
          </a:p>
        </p:txBody>
      </p:sp>
      <p:sp>
        <p:nvSpPr>
          <p:cNvPr id="16408" name="Rectangle 2"/>
          <p:cNvSpPr>
            <a:spLocks noGrp="1" noChangeArrowheads="1"/>
          </p:cNvSpPr>
          <p:nvPr>
            <p:ph type="title" idx="4294967295"/>
          </p:nvPr>
        </p:nvSpPr>
        <p:spPr/>
        <p:txBody>
          <a:bodyPr/>
          <a:lstStyle/>
          <a:p>
            <a:pPr eaLnBrk="1" hangingPunct="1"/>
            <a:r>
              <a:rPr lang="en-US" sz="3200" smtClean="0">
                <a:solidFill>
                  <a:srgbClr val="FFFF00"/>
                </a:solidFill>
              </a:rPr>
              <a:t>Designs Leading to Biased Results: </a:t>
            </a:r>
            <a:br>
              <a:rPr lang="en-US" sz="3200" smtClean="0">
                <a:solidFill>
                  <a:srgbClr val="FFFF00"/>
                </a:solidFill>
              </a:rPr>
            </a:br>
            <a:r>
              <a:rPr lang="en-US" sz="3200" smtClean="0">
                <a:solidFill>
                  <a:srgbClr val="FFFF00"/>
                </a:solidFill>
              </a:rPr>
              <a:t>“</a:t>
            </a:r>
            <a:r>
              <a:rPr lang="en-US" sz="3200" b="1" smtClean="0">
                <a:solidFill>
                  <a:srgbClr val="FFFF00"/>
                </a:solidFill>
              </a:rPr>
              <a:t>Enrolled versus Not Enrolled</a:t>
            </a:r>
            <a:r>
              <a:rPr lang="en-US" smtClean="0">
                <a:solidFill>
                  <a:srgbClr val="FFFF00"/>
                </a:solidFill>
              </a:rPr>
              <a:t>”</a:t>
            </a:r>
          </a:p>
        </p:txBody>
      </p:sp>
      <p:sp>
        <p:nvSpPr>
          <p:cNvPr id="26710" name="Text Box 86"/>
          <p:cNvSpPr txBox="1">
            <a:spLocks noChangeArrowheads="1"/>
          </p:cNvSpPr>
          <p:nvPr/>
        </p:nvSpPr>
        <p:spPr bwMode="auto">
          <a:xfrm>
            <a:off x="2133600" y="1981200"/>
            <a:ext cx="4953000" cy="2732088"/>
          </a:xfrm>
          <a:prstGeom prst="rect">
            <a:avLst/>
          </a:prstGeom>
          <a:solidFill>
            <a:schemeClr val="bg1"/>
          </a:solidFill>
          <a:ln w="3175" algn="ctr">
            <a:noFill/>
            <a:miter lim="800000"/>
            <a:headEnd/>
            <a:tailEnd/>
          </a:ln>
          <a:effectLst>
            <a:prstShdw prst="shdw17" dist="17961" dir="2700000">
              <a:schemeClr val="bg1">
                <a:gamma/>
                <a:shade val="60000"/>
                <a:invGamma/>
              </a:schemeClr>
            </a:prstShdw>
          </a:effectLst>
        </p:spPr>
        <p:txBody>
          <a:bodyPr>
            <a:spAutoFit/>
          </a:bodyPr>
          <a:lstStyle/>
          <a:p>
            <a:pPr algn="ctr">
              <a:spcBef>
                <a:spcPct val="50000"/>
              </a:spcBef>
              <a:defRPr/>
            </a:pPr>
            <a:endParaRPr lang="en-US" sz="900" b="1" dirty="0">
              <a:solidFill>
                <a:schemeClr val="accent2"/>
              </a:solidFill>
              <a:latin typeface="Calibri" pitchFamily="34" charset="0"/>
            </a:endParaRPr>
          </a:p>
          <a:p>
            <a:pPr algn="ctr">
              <a:spcBef>
                <a:spcPct val="50000"/>
              </a:spcBef>
              <a:defRPr/>
            </a:pPr>
            <a:r>
              <a:rPr lang="en-US" sz="2800" b="1" dirty="0">
                <a:solidFill>
                  <a:schemeClr val="accent2"/>
                </a:solidFill>
                <a:latin typeface="Calibri" pitchFamily="34" charset="0"/>
              </a:rPr>
              <a:t>Schools in the program had fewer adolescent pregnancies…</a:t>
            </a:r>
          </a:p>
          <a:p>
            <a:pPr algn="ctr">
              <a:spcBef>
                <a:spcPct val="50000"/>
              </a:spcBef>
              <a:defRPr/>
            </a:pPr>
            <a:r>
              <a:rPr lang="en-US" sz="2800" b="1" dirty="0">
                <a:solidFill>
                  <a:schemeClr val="accent2"/>
                </a:solidFill>
                <a:latin typeface="Calibri" pitchFamily="34" charset="0"/>
              </a:rPr>
              <a:t>Can we attribute this difference to the program?</a:t>
            </a:r>
          </a:p>
          <a:p>
            <a:pPr algn="ctr">
              <a:spcBef>
                <a:spcPct val="50000"/>
              </a:spcBef>
              <a:defRPr/>
            </a:pPr>
            <a:endParaRPr lang="en-US" sz="1600" b="1" dirty="0">
              <a:solidFill>
                <a:schemeClr val="accent2"/>
              </a:solidFill>
              <a:latin typeface="Calibri"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7935" name="Group 47"/>
          <p:cNvGraphicFramePr>
            <a:graphicFrameLocks noGrp="1"/>
          </p:cNvGraphicFramePr>
          <p:nvPr/>
        </p:nvGraphicFramePr>
        <p:xfrm>
          <a:off x="381000" y="1981200"/>
          <a:ext cx="8366125" cy="4114800"/>
        </p:xfrm>
        <a:graphic>
          <a:graphicData uri="http://schemas.openxmlformats.org/drawingml/2006/table">
            <a:tbl>
              <a:tblPr/>
              <a:tblGrid>
                <a:gridCol w="1676400"/>
                <a:gridCol w="2895600"/>
                <a:gridCol w="2133600"/>
                <a:gridCol w="1660525"/>
              </a:tblGrid>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7428" name="Rectangle 2"/>
          <p:cNvSpPr>
            <a:spLocks noGrp="1" noChangeArrowheads="1"/>
          </p:cNvSpPr>
          <p:nvPr>
            <p:ph type="title" idx="4294967295"/>
          </p:nvPr>
        </p:nvSpPr>
        <p:spPr/>
        <p:txBody>
          <a:bodyPr/>
          <a:lstStyle/>
          <a:p>
            <a:pPr eaLnBrk="1" hangingPunct="1"/>
            <a:r>
              <a:rPr lang="en-US" sz="3200" smtClean="0">
                <a:solidFill>
                  <a:srgbClr val="FFFF00"/>
                </a:solidFill>
              </a:rPr>
              <a:t>Designs Leading to Biased Results: </a:t>
            </a:r>
            <a:br>
              <a:rPr lang="en-US" sz="3200" smtClean="0">
                <a:solidFill>
                  <a:srgbClr val="FFFF00"/>
                </a:solidFill>
              </a:rPr>
            </a:br>
            <a:r>
              <a:rPr lang="en-US" sz="3200" smtClean="0">
                <a:solidFill>
                  <a:srgbClr val="FFFF00"/>
                </a:solidFill>
              </a:rPr>
              <a:t>“</a:t>
            </a:r>
            <a:r>
              <a:rPr lang="en-US" sz="3200" b="1" smtClean="0">
                <a:solidFill>
                  <a:srgbClr val="FFFF00"/>
                </a:solidFill>
              </a:rPr>
              <a:t>Enrolled versus Not Enrolled</a:t>
            </a:r>
            <a:r>
              <a:rPr lang="en-US" smtClean="0"/>
              <a:t>”</a:t>
            </a:r>
            <a:endParaRPr lang="en-US" smtClean="0">
              <a:solidFill>
                <a:srgbClr val="FF0000"/>
              </a:solidFill>
            </a:endParaRPr>
          </a:p>
        </p:txBody>
      </p:sp>
      <p:pic>
        <p:nvPicPr>
          <p:cNvPr id="17429" name="Picture 18" descr="MCj04417340000[1]"/>
          <p:cNvPicPr>
            <a:picLocks noChangeAspect="1" noChangeArrowheads="1"/>
          </p:cNvPicPr>
          <p:nvPr/>
        </p:nvPicPr>
        <p:blipFill>
          <a:blip r:embed="rId2"/>
          <a:srcRect/>
          <a:stretch>
            <a:fillRect/>
          </a:stretch>
        </p:blipFill>
        <p:spPr bwMode="auto">
          <a:xfrm>
            <a:off x="723900" y="4000500"/>
            <a:ext cx="1181100" cy="1181100"/>
          </a:xfrm>
          <a:prstGeom prst="rect">
            <a:avLst/>
          </a:prstGeom>
          <a:noFill/>
          <a:ln w="9525">
            <a:noFill/>
            <a:miter lim="800000"/>
            <a:headEnd/>
            <a:tailEnd/>
          </a:ln>
        </p:spPr>
      </p:pic>
      <p:sp>
        <p:nvSpPr>
          <p:cNvPr id="37907" name="Text Box 19"/>
          <p:cNvSpPr txBox="1">
            <a:spLocks noChangeArrowheads="1"/>
          </p:cNvSpPr>
          <p:nvPr/>
        </p:nvSpPr>
        <p:spPr bwMode="auto">
          <a:xfrm>
            <a:off x="152400" y="4908550"/>
            <a:ext cx="21336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Pregnancy Prevention Program</a:t>
            </a:r>
          </a:p>
        </p:txBody>
      </p:sp>
      <p:sp>
        <p:nvSpPr>
          <p:cNvPr id="37908" name="Text Box 20"/>
          <p:cNvSpPr txBox="1">
            <a:spLocks noChangeArrowheads="1"/>
          </p:cNvSpPr>
          <p:nvPr/>
        </p:nvSpPr>
        <p:spPr bwMode="auto">
          <a:xfrm>
            <a:off x="304800" y="2149475"/>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No intervention</a:t>
            </a:r>
          </a:p>
        </p:txBody>
      </p:sp>
      <p:grpSp>
        <p:nvGrpSpPr>
          <p:cNvPr id="17432" name="Group 21"/>
          <p:cNvGrpSpPr>
            <a:grpSpLocks/>
          </p:cNvGrpSpPr>
          <p:nvPr/>
        </p:nvGrpSpPr>
        <p:grpSpPr bwMode="auto">
          <a:xfrm>
            <a:off x="2165350" y="2062163"/>
            <a:ext cx="2635250" cy="1824037"/>
            <a:chOff x="1906" y="1056"/>
            <a:chExt cx="1660" cy="1149"/>
          </a:xfrm>
        </p:grpSpPr>
        <p:pic>
          <p:nvPicPr>
            <p:cNvPr id="17443" name="Picture 22"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7444" name="Picture 23"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7445" name="Picture 24"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7446" name="Picture 25"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7447" name="Picture 26"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grpSp>
        <p:nvGrpSpPr>
          <p:cNvPr id="17433" name="Group 27"/>
          <p:cNvGrpSpPr>
            <a:grpSpLocks/>
          </p:cNvGrpSpPr>
          <p:nvPr/>
        </p:nvGrpSpPr>
        <p:grpSpPr bwMode="auto">
          <a:xfrm>
            <a:off x="2241550" y="4195763"/>
            <a:ext cx="2635250" cy="1824037"/>
            <a:chOff x="1906" y="1056"/>
            <a:chExt cx="1660" cy="1149"/>
          </a:xfrm>
        </p:grpSpPr>
        <p:pic>
          <p:nvPicPr>
            <p:cNvPr id="17438" name="Picture 28"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7439" name="Picture 29"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7440" name="Picture 30"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7441" name="Picture 31"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7442" name="Picture 32"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sp>
        <p:nvSpPr>
          <p:cNvPr id="37921" name="Text Box 33"/>
          <p:cNvSpPr txBox="1">
            <a:spLocks noChangeArrowheads="1"/>
          </p:cNvSpPr>
          <p:nvPr/>
        </p:nvSpPr>
        <p:spPr bwMode="auto">
          <a:xfrm>
            <a:off x="4953000" y="2165350"/>
            <a:ext cx="22098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chemeClr val="bg1"/>
                </a:solidFill>
                <a:latin typeface="Calibri" pitchFamily="34" charset="0"/>
              </a:rPr>
              <a:t>Pregnancy rate = 3 per 100 student years</a:t>
            </a:r>
          </a:p>
        </p:txBody>
      </p:sp>
      <p:sp>
        <p:nvSpPr>
          <p:cNvPr id="37922" name="Text Box 34"/>
          <p:cNvSpPr txBox="1">
            <a:spLocks noChangeArrowheads="1"/>
          </p:cNvSpPr>
          <p:nvPr/>
        </p:nvSpPr>
        <p:spPr bwMode="auto">
          <a:xfrm>
            <a:off x="5029200" y="4267200"/>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chemeClr val="bg1"/>
                </a:solidFill>
                <a:latin typeface="Calibri" pitchFamily="34" charset="0"/>
              </a:rPr>
              <a:t>2 per 100 student years</a:t>
            </a:r>
          </a:p>
        </p:txBody>
      </p:sp>
      <p:sp>
        <p:nvSpPr>
          <p:cNvPr id="37936" name="Text Box 48"/>
          <p:cNvSpPr txBox="1">
            <a:spLocks noChangeArrowheads="1"/>
          </p:cNvSpPr>
          <p:nvPr/>
        </p:nvSpPr>
        <p:spPr bwMode="auto">
          <a:xfrm>
            <a:off x="7162800" y="2165350"/>
            <a:ext cx="1524000" cy="830263"/>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err="1">
                <a:solidFill>
                  <a:srgbClr val="FFCC00"/>
                </a:solidFill>
                <a:latin typeface="Calibri" pitchFamily="34" charset="0"/>
              </a:rPr>
              <a:t>religioueeerg</a:t>
            </a:r>
            <a:r>
              <a:rPr lang="en-US" sz="2400" b="1" i="1" dirty="0">
                <a:solidFill>
                  <a:srgbClr val="FFCC00"/>
                </a:solidFill>
                <a:latin typeface="Calibri" pitchFamily="34" charset="0"/>
              </a:rPr>
              <a:t>)</a:t>
            </a:r>
          </a:p>
        </p:txBody>
      </p:sp>
      <p:sp>
        <p:nvSpPr>
          <p:cNvPr id="37937" name="Text Box 49"/>
          <p:cNvSpPr txBox="1">
            <a:spLocks noChangeArrowheads="1"/>
          </p:cNvSpPr>
          <p:nvPr/>
        </p:nvSpPr>
        <p:spPr bwMode="auto">
          <a:xfrm>
            <a:off x="7239000" y="4359275"/>
            <a:ext cx="1905000" cy="45720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Factor X</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9938" name="Group 2"/>
          <p:cNvGraphicFramePr>
            <a:graphicFrameLocks noGrp="1"/>
          </p:cNvGraphicFramePr>
          <p:nvPr/>
        </p:nvGraphicFramePr>
        <p:xfrm>
          <a:off x="381000" y="1981200"/>
          <a:ext cx="8366125" cy="4114800"/>
        </p:xfrm>
        <a:graphic>
          <a:graphicData uri="http://schemas.openxmlformats.org/drawingml/2006/table">
            <a:tbl>
              <a:tblPr/>
              <a:tblGrid>
                <a:gridCol w="1676400"/>
                <a:gridCol w="2895600"/>
                <a:gridCol w="2133600"/>
                <a:gridCol w="1660525"/>
              </a:tblGrid>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oval"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bg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oval"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8452" name="Rectangle 2"/>
          <p:cNvSpPr>
            <a:spLocks noGrp="1" noChangeArrowheads="1"/>
          </p:cNvSpPr>
          <p:nvPr>
            <p:ph type="title" idx="4294967295"/>
          </p:nvPr>
        </p:nvSpPr>
        <p:spPr/>
        <p:txBody>
          <a:bodyPr/>
          <a:lstStyle/>
          <a:p>
            <a:pPr eaLnBrk="1" hangingPunct="1"/>
            <a:r>
              <a:rPr lang="en-US" sz="4000" smtClean="0">
                <a:solidFill>
                  <a:srgbClr val="FFFF00"/>
                </a:solidFill>
              </a:rPr>
              <a:t>Designs Leading to Biased Results: </a:t>
            </a:r>
            <a:br>
              <a:rPr lang="en-US" sz="4000" smtClean="0">
                <a:solidFill>
                  <a:srgbClr val="FFFF00"/>
                </a:solidFill>
              </a:rPr>
            </a:br>
            <a:r>
              <a:rPr lang="en-US" sz="4000" smtClean="0">
                <a:solidFill>
                  <a:srgbClr val="FFFF00"/>
                </a:solidFill>
              </a:rPr>
              <a:t>“</a:t>
            </a:r>
            <a:r>
              <a:rPr lang="en-US" sz="4000" b="1" smtClean="0">
                <a:solidFill>
                  <a:srgbClr val="FFFF00"/>
                </a:solidFill>
              </a:rPr>
              <a:t>Enrolled versus Not Enrolled</a:t>
            </a:r>
            <a:r>
              <a:rPr lang="en-US" sz="4000" smtClean="0">
                <a:solidFill>
                  <a:srgbClr val="FFFF00"/>
                </a:solidFill>
              </a:rPr>
              <a:t>”</a:t>
            </a:r>
          </a:p>
        </p:txBody>
      </p:sp>
      <p:pic>
        <p:nvPicPr>
          <p:cNvPr id="18453" name="Picture 21" descr="MCj04417340000[1]"/>
          <p:cNvPicPr>
            <a:picLocks noChangeAspect="1" noChangeArrowheads="1"/>
          </p:cNvPicPr>
          <p:nvPr/>
        </p:nvPicPr>
        <p:blipFill>
          <a:blip r:embed="rId2"/>
          <a:srcRect/>
          <a:stretch>
            <a:fillRect/>
          </a:stretch>
        </p:blipFill>
        <p:spPr bwMode="auto">
          <a:xfrm>
            <a:off x="723900" y="4000500"/>
            <a:ext cx="1181100" cy="1181100"/>
          </a:xfrm>
          <a:prstGeom prst="rect">
            <a:avLst/>
          </a:prstGeom>
          <a:noFill/>
          <a:ln w="9525">
            <a:noFill/>
            <a:miter lim="800000"/>
            <a:headEnd/>
            <a:tailEnd/>
          </a:ln>
        </p:spPr>
      </p:pic>
      <p:sp>
        <p:nvSpPr>
          <p:cNvPr id="39958" name="Text Box 22"/>
          <p:cNvSpPr txBox="1">
            <a:spLocks noChangeArrowheads="1"/>
          </p:cNvSpPr>
          <p:nvPr/>
        </p:nvSpPr>
        <p:spPr bwMode="auto">
          <a:xfrm>
            <a:off x="152400" y="4908550"/>
            <a:ext cx="21336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Pregnancy Prevention Program</a:t>
            </a:r>
          </a:p>
        </p:txBody>
      </p:sp>
      <p:sp>
        <p:nvSpPr>
          <p:cNvPr id="39959" name="Text Box 23"/>
          <p:cNvSpPr txBox="1">
            <a:spLocks noChangeArrowheads="1"/>
          </p:cNvSpPr>
          <p:nvPr/>
        </p:nvSpPr>
        <p:spPr bwMode="auto">
          <a:xfrm>
            <a:off x="304800" y="2149475"/>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2400" i="1" dirty="0">
                <a:solidFill>
                  <a:schemeClr val="bg1"/>
                </a:solidFill>
                <a:latin typeface="Calibri" pitchFamily="34" charset="0"/>
              </a:rPr>
              <a:t>No intervention</a:t>
            </a:r>
          </a:p>
        </p:txBody>
      </p:sp>
      <p:grpSp>
        <p:nvGrpSpPr>
          <p:cNvPr id="18456" name="Group 24"/>
          <p:cNvGrpSpPr>
            <a:grpSpLocks/>
          </p:cNvGrpSpPr>
          <p:nvPr/>
        </p:nvGrpSpPr>
        <p:grpSpPr bwMode="auto">
          <a:xfrm>
            <a:off x="2165350" y="2062163"/>
            <a:ext cx="2635250" cy="1824037"/>
            <a:chOff x="1906" y="1056"/>
            <a:chExt cx="1660" cy="1149"/>
          </a:xfrm>
        </p:grpSpPr>
        <p:pic>
          <p:nvPicPr>
            <p:cNvPr id="18468" name="Picture 25"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8469" name="Picture 26"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8470" name="Picture 27"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8471" name="Picture 28"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8472" name="Picture 29"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grpSp>
        <p:nvGrpSpPr>
          <p:cNvPr id="18457" name="Group 30"/>
          <p:cNvGrpSpPr>
            <a:grpSpLocks/>
          </p:cNvGrpSpPr>
          <p:nvPr/>
        </p:nvGrpSpPr>
        <p:grpSpPr bwMode="auto">
          <a:xfrm>
            <a:off x="2241550" y="4195763"/>
            <a:ext cx="2635250" cy="1824037"/>
            <a:chOff x="1906" y="1056"/>
            <a:chExt cx="1660" cy="1149"/>
          </a:xfrm>
        </p:grpSpPr>
        <p:pic>
          <p:nvPicPr>
            <p:cNvPr id="18463" name="Picture 31" descr="j0356037"/>
            <p:cNvPicPr>
              <a:picLocks noChangeAspect="1" noChangeArrowheads="1"/>
            </p:cNvPicPr>
            <p:nvPr/>
          </p:nvPicPr>
          <p:blipFill>
            <a:blip r:embed="rId3"/>
            <a:srcRect/>
            <a:stretch>
              <a:fillRect/>
            </a:stretch>
          </p:blipFill>
          <p:spPr bwMode="auto">
            <a:xfrm>
              <a:off x="1906" y="1296"/>
              <a:ext cx="590" cy="573"/>
            </a:xfrm>
            <a:prstGeom prst="rect">
              <a:avLst/>
            </a:prstGeom>
            <a:noFill/>
            <a:ln w="9525">
              <a:noFill/>
              <a:miter lim="800000"/>
              <a:headEnd/>
              <a:tailEnd/>
            </a:ln>
          </p:spPr>
        </p:pic>
        <p:pic>
          <p:nvPicPr>
            <p:cNvPr id="18464" name="Picture 32" descr="j0356037"/>
            <p:cNvPicPr>
              <a:picLocks noChangeAspect="1" noChangeArrowheads="1"/>
            </p:cNvPicPr>
            <p:nvPr/>
          </p:nvPicPr>
          <p:blipFill>
            <a:blip r:embed="rId3"/>
            <a:srcRect/>
            <a:stretch>
              <a:fillRect/>
            </a:stretch>
          </p:blipFill>
          <p:spPr bwMode="auto">
            <a:xfrm>
              <a:off x="2414" y="1056"/>
              <a:ext cx="590" cy="573"/>
            </a:xfrm>
            <a:prstGeom prst="rect">
              <a:avLst/>
            </a:prstGeom>
            <a:noFill/>
            <a:ln w="9525">
              <a:noFill/>
              <a:miter lim="800000"/>
              <a:headEnd/>
              <a:tailEnd/>
            </a:ln>
          </p:spPr>
        </p:pic>
        <p:pic>
          <p:nvPicPr>
            <p:cNvPr id="18465" name="Picture 33" descr="j0356037"/>
            <p:cNvPicPr>
              <a:picLocks noChangeAspect="1" noChangeArrowheads="1"/>
            </p:cNvPicPr>
            <p:nvPr/>
          </p:nvPicPr>
          <p:blipFill>
            <a:blip r:embed="rId3"/>
            <a:srcRect/>
            <a:stretch>
              <a:fillRect/>
            </a:stretch>
          </p:blipFill>
          <p:spPr bwMode="auto">
            <a:xfrm>
              <a:off x="2976" y="1296"/>
              <a:ext cx="590" cy="573"/>
            </a:xfrm>
            <a:prstGeom prst="rect">
              <a:avLst/>
            </a:prstGeom>
            <a:noFill/>
            <a:ln w="9525">
              <a:noFill/>
              <a:miter lim="800000"/>
              <a:headEnd/>
              <a:tailEnd/>
            </a:ln>
          </p:spPr>
        </p:pic>
        <p:pic>
          <p:nvPicPr>
            <p:cNvPr id="18466" name="Picture 34" descr="j0356037"/>
            <p:cNvPicPr>
              <a:picLocks noChangeAspect="1" noChangeArrowheads="1"/>
            </p:cNvPicPr>
            <p:nvPr/>
          </p:nvPicPr>
          <p:blipFill>
            <a:blip r:embed="rId3"/>
            <a:srcRect/>
            <a:stretch>
              <a:fillRect/>
            </a:stretch>
          </p:blipFill>
          <p:spPr bwMode="auto">
            <a:xfrm>
              <a:off x="2688" y="1632"/>
              <a:ext cx="590" cy="573"/>
            </a:xfrm>
            <a:prstGeom prst="rect">
              <a:avLst/>
            </a:prstGeom>
            <a:noFill/>
            <a:ln w="9525">
              <a:noFill/>
              <a:miter lim="800000"/>
              <a:headEnd/>
              <a:tailEnd/>
            </a:ln>
          </p:spPr>
        </p:pic>
        <p:pic>
          <p:nvPicPr>
            <p:cNvPr id="18467" name="Picture 35" descr="j0356037"/>
            <p:cNvPicPr>
              <a:picLocks noChangeAspect="1" noChangeArrowheads="1"/>
            </p:cNvPicPr>
            <p:nvPr/>
          </p:nvPicPr>
          <p:blipFill>
            <a:blip r:embed="rId3"/>
            <a:srcRect/>
            <a:stretch>
              <a:fillRect/>
            </a:stretch>
          </p:blipFill>
          <p:spPr bwMode="auto">
            <a:xfrm>
              <a:off x="2146" y="1632"/>
              <a:ext cx="590" cy="573"/>
            </a:xfrm>
            <a:prstGeom prst="rect">
              <a:avLst/>
            </a:prstGeom>
            <a:noFill/>
            <a:ln w="9525">
              <a:noFill/>
              <a:miter lim="800000"/>
              <a:headEnd/>
              <a:tailEnd/>
            </a:ln>
          </p:spPr>
        </p:pic>
      </p:grpSp>
      <p:sp>
        <p:nvSpPr>
          <p:cNvPr id="39972" name="Text Box 36"/>
          <p:cNvSpPr txBox="1">
            <a:spLocks noChangeArrowheads="1"/>
          </p:cNvSpPr>
          <p:nvPr/>
        </p:nvSpPr>
        <p:spPr bwMode="auto">
          <a:xfrm>
            <a:off x="4953000" y="2165350"/>
            <a:ext cx="2209800" cy="118745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chemeClr val="bg1"/>
                </a:solidFill>
                <a:latin typeface="Calibri" pitchFamily="34" charset="0"/>
              </a:rPr>
              <a:t>Pregnancy rate = 3 per 100 student years</a:t>
            </a:r>
          </a:p>
        </p:txBody>
      </p:sp>
      <p:sp>
        <p:nvSpPr>
          <p:cNvPr id="39973" name="Text Box 37"/>
          <p:cNvSpPr txBox="1">
            <a:spLocks noChangeArrowheads="1"/>
          </p:cNvSpPr>
          <p:nvPr/>
        </p:nvSpPr>
        <p:spPr bwMode="auto">
          <a:xfrm>
            <a:off x="5029200" y="4267200"/>
            <a:ext cx="1905000" cy="82232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chemeClr val="bg1"/>
                </a:solidFill>
                <a:latin typeface="Calibri" pitchFamily="34" charset="0"/>
              </a:rPr>
              <a:t>2 per 100 student years</a:t>
            </a:r>
          </a:p>
        </p:txBody>
      </p:sp>
      <p:sp>
        <p:nvSpPr>
          <p:cNvPr id="39974" name="Text Box 38"/>
          <p:cNvSpPr txBox="1">
            <a:spLocks noChangeArrowheads="1"/>
          </p:cNvSpPr>
          <p:nvPr/>
        </p:nvSpPr>
        <p:spPr bwMode="auto">
          <a:xfrm>
            <a:off x="7162800" y="2257425"/>
            <a:ext cx="1524000" cy="1552575"/>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Factor X</a:t>
            </a:r>
            <a:br>
              <a:rPr lang="en-US" sz="2400" b="1" i="1" dirty="0">
                <a:solidFill>
                  <a:srgbClr val="FFCC00"/>
                </a:solidFill>
                <a:latin typeface="Calibri" pitchFamily="34" charset="0"/>
              </a:rPr>
            </a:br>
            <a:r>
              <a:rPr lang="en-US" sz="2400" b="1" i="1" dirty="0">
                <a:solidFill>
                  <a:srgbClr val="FFCC00"/>
                </a:solidFill>
                <a:latin typeface="Calibri" pitchFamily="34" charset="0"/>
              </a:rPr>
              <a:t>(not sure what this should be)</a:t>
            </a:r>
          </a:p>
        </p:txBody>
      </p:sp>
      <p:sp>
        <p:nvSpPr>
          <p:cNvPr id="39975" name="Text Box 39"/>
          <p:cNvSpPr txBox="1">
            <a:spLocks noChangeArrowheads="1"/>
          </p:cNvSpPr>
          <p:nvPr/>
        </p:nvSpPr>
        <p:spPr bwMode="auto">
          <a:xfrm>
            <a:off x="7239000" y="4359275"/>
            <a:ext cx="1905000" cy="457200"/>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400" b="1" i="1" dirty="0">
                <a:solidFill>
                  <a:srgbClr val="FFCC00"/>
                </a:solidFill>
                <a:latin typeface="Calibri" pitchFamily="34" charset="0"/>
              </a:rPr>
              <a:t>Factor X</a:t>
            </a:r>
          </a:p>
        </p:txBody>
      </p:sp>
      <p:sp>
        <p:nvSpPr>
          <p:cNvPr id="39976" name="Text Box 40"/>
          <p:cNvSpPr txBox="1">
            <a:spLocks noChangeArrowheads="1"/>
          </p:cNvSpPr>
          <p:nvPr/>
        </p:nvSpPr>
        <p:spPr bwMode="auto">
          <a:xfrm>
            <a:off x="2133600" y="1905000"/>
            <a:ext cx="4953000" cy="2944813"/>
          </a:xfrm>
          <a:prstGeom prst="rect">
            <a:avLst/>
          </a:prstGeom>
          <a:solidFill>
            <a:schemeClr val="bg1"/>
          </a:solidFill>
          <a:ln w="3175" algn="ctr">
            <a:noFill/>
            <a:miter lim="800000"/>
            <a:headEnd/>
            <a:tailEnd/>
          </a:ln>
          <a:effectLst>
            <a:prstShdw prst="shdw17" dist="17961" dir="2700000">
              <a:schemeClr val="bg1">
                <a:gamma/>
                <a:shade val="60000"/>
                <a:invGamma/>
              </a:schemeClr>
            </a:prstShdw>
          </a:effectLst>
        </p:spPr>
        <p:txBody>
          <a:bodyPr>
            <a:spAutoFit/>
          </a:bodyPr>
          <a:lstStyle/>
          <a:p>
            <a:pPr algn="ctr">
              <a:spcBef>
                <a:spcPct val="50000"/>
              </a:spcBef>
              <a:defRPr/>
            </a:pPr>
            <a:endParaRPr lang="en-US" sz="900" b="1" dirty="0">
              <a:solidFill>
                <a:schemeClr val="accent2"/>
              </a:solidFill>
              <a:latin typeface="Calibri" pitchFamily="34" charset="0"/>
            </a:endParaRPr>
          </a:p>
          <a:p>
            <a:pPr algn="ctr">
              <a:spcBef>
                <a:spcPct val="50000"/>
              </a:spcBef>
              <a:defRPr/>
            </a:pPr>
            <a:r>
              <a:rPr lang="en-US" sz="2800" b="1" dirty="0">
                <a:solidFill>
                  <a:schemeClr val="accent2"/>
                </a:solidFill>
                <a:latin typeface="Calibri" pitchFamily="34" charset="0"/>
              </a:rPr>
              <a:t>Observed effect might be due to differences in “Factor X” which led to differential selection into the program</a:t>
            </a:r>
            <a:br>
              <a:rPr lang="en-US" sz="2800" b="1" dirty="0">
                <a:solidFill>
                  <a:schemeClr val="accent2"/>
                </a:solidFill>
                <a:latin typeface="Calibri" pitchFamily="34" charset="0"/>
              </a:rPr>
            </a:br>
            <a:r>
              <a:rPr lang="en-US" sz="2800" b="1" dirty="0">
                <a:solidFill>
                  <a:schemeClr val="accent2"/>
                </a:solidFill>
                <a:latin typeface="Calibri" pitchFamily="34" charset="0"/>
              </a:rPr>
              <a:t>(“selection bias”)</a:t>
            </a:r>
          </a:p>
          <a:p>
            <a:pPr algn="ctr">
              <a:spcBef>
                <a:spcPct val="50000"/>
              </a:spcBef>
              <a:defRPr/>
            </a:pPr>
            <a:endParaRPr lang="en-US" sz="1600" b="1" dirty="0">
              <a:solidFill>
                <a:schemeClr val="accent2"/>
              </a:solidFill>
              <a:latin typeface="Calibri"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609600"/>
            <a:ext cx="8229600" cy="2027238"/>
          </a:xfrm>
        </p:spPr>
        <p:txBody>
          <a:bodyPr/>
          <a:lstStyle/>
          <a:p>
            <a:pPr eaLnBrk="1" hangingPunct="1"/>
            <a:r>
              <a:rPr lang="en-US" sz="4000" smtClean="0">
                <a:solidFill>
                  <a:srgbClr val="FFFF00"/>
                </a:solidFill>
              </a:rPr>
              <a:t>Designs Leading to Biased Results: </a:t>
            </a:r>
            <a:br>
              <a:rPr lang="en-US" sz="4000" smtClean="0">
                <a:solidFill>
                  <a:srgbClr val="FFFF00"/>
                </a:solidFill>
              </a:rPr>
            </a:br>
            <a:r>
              <a:rPr lang="en-US" sz="4000" smtClean="0">
                <a:solidFill>
                  <a:srgbClr val="FFFF00"/>
                </a:solidFill>
              </a:rPr>
              <a:t>“</a:t>
            </a:r>
            <a:r>
              <a:rPr lang="en-US" sz="4000" b="1" smtClean="0">
                <a:solidFill>
                  <a:srgbClr val="FFFF00"/>
                </a:solidFill>
              </a:rPr>
              <a:t>Enrolled versus Not Enrolled</a:t>
            </a:r>
            <a:r>
              <a:rPr lang="en-US" smtClean="0">
                <a:solidFill>
                  <a:srgbClr val="FFFF00"/>
                </a:solidFill>
              </a:rPr>
              <a:t>”</a:t>
            </a:r>
          </a:p>
        </p:txBody>
      </p:sp>
      <p:sp>
        <p:nvSpPr>
          <p:cNvPr id="19459" name="Rectangle 3"/>
          <p:cNvSpPr>
            <a:spLocks noChangeArrowheads="1"/>
          </p:cNvSpPr>
          <p:nvPr/>
        </p:nvSpPr>
        <p:spPr bwMode="auto">
          <a:xfrm>
            <a:off x="457200" y="1828800"/>
            <a:ext cx="8534400" cy="1143000"/>
          </a:xfrm>
          <a:prstGeom prst="rect">
            <a:avLst/>
          </a:prstGeom>
          <a:noFill/>
          <a:ln w="9525">
            <a:noFill/>
            <a:miter lim="800000"/>
            <a:headEnd/>
            <a:tailEnd/>
          </a:ln>
        </p:spPr>
        <p:txBody>
          <a:bodyPr/>
          <a:lstStyle/>
          <a:p>
            <a:pPr marL="342900" indent="-342900">
              <a:spcBef>
                <a:spcPct val="20000"/>
              </a:spcBef>
              <a:buFontTx/>
              <a:buChar char="•"/>
            </a:pPr>
            <a:r>
              <a:rPr lang="en-US" sz="2800">
                <a:solidFill>
                  <a:schemeClr val="bg1"/>
                </a:solidFill>
                <a:latin typeface="Calibri" pitchFamily="34" charset="0"/>
              </a:rPr>
              <a:t>This design compares “apples to oranges”</a:t>
            </a:r>
            <a:br>
              <a:rPr lang="en-US" sz="2800">
                <a:solidFill>
                  <a:schemeClr val="bg1"/>
                </a:solidFill>
                <a:latin typeface="Calibri" pitchFamily="34" charset="0"/>
              </a:rPr>
            </a:br>
            <a:endParaRPr lang="en-US" sz="2800">
              <a:solidFill>
                <a:schemeClr val="bg1"/>
              </a:solidFill>
              <a:latin typeface="Calibri" pitchFamily="34" charset="0"/>
            </a:endParaRPr>
          </a:p>
          <a:p>
            <a:pPr marL="342900" indent="-342900">
              <a:spcBef>
                <a:spcPct val="20000"/>
              </a:spcBef>
              <a:buFontTx/>
              <a:buChar char="•"/>
            </a:pPr>
            <a:r>
              <a:rPr lang="en-US" sz="2800">
                <a:solidFill>
                  <a:schemeClr val="bg1"/>
                </a:solidFill>
                <a:latin typeface="Calibri" pitchFamily="34" charset="0"/>
              </a:rPr>
              <a:t>The reason for not enrolling might be correlated with the outcome</a:t>
            </a:r>
          </a:p>
          <a:p>
            <a:pPr marL="742950" lvl="1" indent="-285750">
              <a:spcBef>
                <a:spcPct val="20000"/>
              </a:spcBef>
              <a:buFontTx/>
              <a:buChar char="–"/>
            </a:pPr>
            <a:r>
              <a:rPr lang="en-US" sz="2400">
                <a:solidFill>
                  <a:schemeClr val="bg1"/>
                </a:solidFill>
                <a:latin typeface="Calibri" pitchFamily="34" charset="0"/>
              </a:rPr>
              <a:t>You can statistically “control” for observed factors</a:t>
            </a:r>
          </a:p>
          <a:p>
            <a:pPr marL="742950" lvl="1" indent="-285750">
              <a:spcBef>
                <a:spcPct val="20000"/>
              </a:spcBef>
              <a:buFontTx/>
              <a:buChar char="–"/>
            </a:pPr>
            <a:r>
              <a:rPr lang="en-US" sz="2400">
                <a:solidFill>
                  <a:schemeClr val="bg1"/>
                </a:solidFill>
                <a:latin typeface="Calibri" pitchFamily="34" charset="0"/>
              </a:rPr>
              <a:t>But you </a:t>
            </a:r>
            <a:r>
              <a:rPr lang="en-US" sz="2400" u="sng">
                <a:solidFill>
                  <a:schemeClr val="bg1"/>
                </a:solidFill>
                <a:latin typeface="Calibri" pitchFamily="34" charset="0"/>
              </a:rPr>
              <a:t>cannot control for factors that </a:t>
            </a:r>
            <a:br>
              <a:rPr lang="en-US" sz="2400" u="sng">
                <a:solidFill>
                  <a:schemeClr val="bg1"/>
                </a:solidFill>
                <a:latin typeface="Calibri" pitchFamily="34" charset="0"/>
              </a:rPr>
            </a:br>
            <a:r>
              <a:rPr lang="en-US" sz="2400" u="sng">
                <a:solidFill>
                  <a:schemeClr val="bg1"/>
                </a:solidFill>
                <a:latin typeface="Calibri" pitchFamily="34" charset="0"/>
              </a:rPr>
              <a:t>are “unobserved”</a:t>
            </a:r>
            <a:r>
              <a:rPr lang="en-US" sz="2400">
                <a:solidFill>
                  <a:schemeClr val="bg1"/>
                </a:solidFill>
                <a:latin typeface="Calibri" pitchFamily="34" charset="0"/>
              </a:rPr>
              <a:t/>
            </a:r>
            <a:br>
              <a:rPr lang="en-US" sz="2400">
                <a:solidFill>
                  <a:schemeClr val="bg1"/>
                </a:solidFill>
                <a:latin typeface="Calibri" pitchFamily="34" charset="0"/>
              </a:rPr>
            </a:br>
            <a:endParaRPr lang="en-US" sz="2400">
              <a:solidFill>
                <a:schemeClr val="bg1"/>
              </a:solidFill>
              <a:latin typeface="Calibri" pitchFamily="34" charset="0"/>
            </a:endParaRPr>
          </a:p>
          <a:p>
            <a:pPr marL="342900" indent="-342900">
              <a:spcBef>
                <a:spcPct val="20000"/>
              </a:spcBef>
              <a:buFontTx/>
              <a:buChar char="•"/>
            </a:pPr>
            <a:r>
              <a:rPr lang="en-US" sz="2800">
                <a:solidFill>
                  <a:schemeClr val="bg1"/>
                </a:solidFill>
                <a:latin typeface="Calibri" pitchFamily="34" charset="0"/>
              </a:rPr>
              <a:t>Estimated impact erroneously </a:t>
            </a:r>
            <a:br>
              <a:rPr lang="en-US" sz="2800">
                <a:solidFill>
                  <a:schemeClr val="bg1"/>
                </a:solidFill>
                <a:latin typeface="Calibri" pitchFamily="34" charset="0"/>
              </a:rPr>
            </a:br>
            <a:r>
              <a:rPr lang="en-US" sz="2800">
                <a:solidFill>
                  <a:schemeClr val="bg1"/>
                </a:solidFill>
                <a:latin typeface="Calibri" pitchFamily="34" charset="0"/>
              </a:rPr>
              <a:t>mixes the effect of different factors</a:t>
            </a:r>
          </a:p>
        </p:txBody>
      </p:sp>
      <p:pic>
        <p:nvPicPr>
          <p:cNvPr id="19460" name="Picture 17" descr="MCj04417080000[1]"/>
          <p:cNvPicPr>
            <a:picLocks noChangeAspect="1" noChangeArrowheads="1"/>
          </p:cNvPicPr>
          <p:nvPr/>
        </p:nvPicPr>
        <p:blipFill>
          <a:blip r:embed="rId2"/>
          <a:srcRect/>
          <a:stretch>
            <a:fillRect/>
          </a:stretch>
        </p:blipFill>
        <p:spPr bwMode="auto">
          <a:xfrm>
            <a:off x="6019800" y="4114800"/>
            <a:ext cx="1981200" cy="1981200"/>
          </a:xfrm>
          <a:prstGeom prst="rect">
            <a:avLst/>
          </a:prstGeom>
          <a:noFill/>
          <a:ln w="9525">
            <a:noFill/>
            <a:miter lim="800000"/>
            <a:headEnd/>
            <a:tailEnd/>
          </a:ln>
        </p:spPr>
      </p:pic>
      <p:pic>
        <p:nvPicPr>
          <p:cNvPr id="19461" name="Picture 18" descr="MCj04368940000[1]"/>
          <p:cNvPicPr>
            <a:picLocks noChangeAspect="1" noChangeArrowheads="1"/>
          </p:cNvPicPr>
          <p:nvPr/>
        </p:nvPicPr>
        <p:blipFill>
          <a:blip r:embed="rId3"/>
          <a:srcRect/>
          <a:stretch>
            <a:fillRect/>
          </a:stretch>
        </p:blipFill>
        <p:spPr bwMode="auto">
          <a:xfrm>
            <a:off x="7239000" y="4781550"/>
            <a:ext cx="1752600" cy="175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7200" y="2819400"/>
            <a:ext cx="8229600" cy="1143000"/>
          </a:xfrm>
        </p:spPr>
        <p:txBody>
          <a:bodyPr/>
          <a:lstStyle/>
          <a:p>
            <a:pPr eaLnBrk="1" hangingPunct="1"/>
            <a:r>
              <a:rPr lang="en-US" smtClean="0">
                <a:solidFill>
                  <a:srgbClr val="FFFF00"/>
                </a:solidFill>
              </a:rPr>
              <a:t/>
            </a:r>
            <a:br>
              <a:rPr lang="en-US" smtClean="0">
                <a:solidFill>
                  <a:srgbClr val="FFFF00"/>
                </a:solidFill>
              </a:rPr>
            </a:br>
            <a:r>
              <a:rPr lang="en-US" smtClean="0">
                <a:solidFill>
                  <a:schemeClr val="bg1"/>
                </a:solidFill>
              </a:rPr>
              <a:t/>
            </a:r>
            <a:br>
              <a:rPr lang="en-US" smtClean="0">
                <a:solidFill>
                  <a:schemeClr val="bg1"/>
                </a:solidFill>
              </a:rPr>
            </a:br>
            <a:r>
              <a:rPr lang="en-US" smtClean="0">
                <a:solidFill>
                  <a:schemeClr val="bg1"/>
                </a:solidFill>
              </a:rPr>
              <a:t>Confounding that results even from a a</a:t>
            </a:r>
            <a:br>
              <a:rPr lang="en-US" smtClean="0">
                <a:solidFill>
                  <a:schemeClr val="bg1"/>
                </a:solidFill>
              </a:rPr>
            </a:br>
            <a:r>
              <a:rPr lang="en-US" smtClean="0">
                <a:solidFill>
                  <a:schemeClr val="bg1"/>
                </a:solidFill>
              </a:rPr>
              <a:t>“</a:t>
            </a:r>
            <a:r>
              <a:rPr lang="en-US" b="1" smtClean="0">
                <a:solidFill>
                  <a:schemeClr val="bg1"/>
                </a:solidFill>
              </a:rPr>
              <a:t>matched design</a:t>
            </a:r>
            <a:r>
              <a:rPr lang="en-US" smtClean="0">
                <a:solidFill>
                  <a:schemeClr val="bg1"/>
                </a:solidFill>
              </a:rPr>
              <a: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274638"/>
            <a:ext cx="8229600" cy="1143000"/>
          </a:xfrm>
        </p:spPr>
        <p:txBody>
          <a:bodyPr/>
          <a:lstStyle/>
          <a:p>
            <a:pPr eaLnBrk="1" hangingPunct="1"/>
            <a:r>
              <a:rPr lang="en-US" smtClean="0">
                <a:solidFill>
                  <a:srgbClr val="FFFF00"/>
                </a:solidFill>
              </a:rPr>
              <a:t>: </a:t>
            </a:r>
            <a:br>
              <a:rPr lang="en-US" smtClean="0">
                <a:solidFill>
                  <a:srgbClr val="FFFF00"/>
                </a:solidFill>
              </a:rPr>
            </a:br>
            <a:r>
              <a:rPr lang="en-US" smtClean="0">
                <a:solidFill>
                  <a:srgbClr val="FFFF00"/>
                </a:solidFill>
              </a:rPr>
              <a:t>“</a:t>
            </a:r>
            <a:r>
              <a:rPr lang="en-US" b="1" smtClean="0">
                <a:solidFill>
                  <a:srgbClr val="FFFF00"/>
                </a:solidFill>
              </a:rPr>
              <a:t>Matched Designs</a:t>
            </a:r>
            <a:r>
              <a:rPr lang="en-US" smtClean="0">
                <a:solidFill>
                  <a:srgbClr val="FFFF00"/>
                </a:solidFill>
              </a:rPr>
              <a:t>”</a:t>
            </a:r>
          </a:p>
        </p:txBody>
      </p:sp>
      <p:sp>
        <p:nvSpPr>
          <p:cNvPr id="51217" name="Rectangle 17"/>
          <p:cNvSpPr>
            <a:spLocks noChangeArrowheads="1"/>
          </p:cNvSpPr>
          <p:nvPr/>
        </p:nvSpPr>
        <p:spPr bwMode="auto">
          <a:xfrm>
            <a:off x="685800" y="21336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pic>
        <p:nvPicPr>
          <p:cNvPr id="21508" name="Picture 16" descr="MCj04326240000[1]"/>
          <p:cNvPicPr>
            <a:picLocks noChangeAspect="1" noChangeArrowheads="1"/>
          </p:cNvPicPr>
          <p:nvPr/>
        </p:nvPicPr>
        <p:blipFill>
          <a:blip r:embed="rId2"/>
          <a:srcRect/>
          <a:stretch>
            <a:fillRect/>
          </a:stretch>
        </p:blipFill>
        <p:spPr bwMode="auto">
          <a:xfrm>
            <a:off x="2247900" y="2286000"/>
            <a:ext cx="1714500" cy="1714500"/>
          </a:xfrm>
          <a:prstGeom prst="rect">
            <a:avLst/>
          </a:prstGeom>
          <a:noFill/>
          <a:ln w="9525">
            <a:noFill/>
            <a:miter lim="800000"/>
            <a:headEnd/>
            <a:tailEnd/>
          </a:ln>
        </p:spPr>
      </p:pic>
      <p:pic>
        <p:nvPicPr>
          <p:cNvPr id="21509" name="Picture 18" descr="MCj04326240000[1]"/>
          <p:cNvPicPr>
            <a:picLocks noChangeAspect="1" noChangeArrowheads="1"/>
          </p:cNvPicPr>
          <p:nvPr/>
        </p:nvPicPr>
        <p:blipFill>
          <a:blip r:embed="rId3"/>
          <a:srcRect/>
          <a:stretch>
            <a:fillRect/>
          </a:stretch>
        </p:blipFill>
        <p:spPr bwMode="auto">
          <a:xfrm>
            <a:off x="609600" y="2324100"/>
            <a:ext cx="1714500" cy="1714500"/>
          </a:xfrm>
          <a:prstGeom prst="rect">
            <a:avLst/>
          </a:prstGeom>
          <a:noFill/>
          <a:ln w="9525">
            <a:noFill/>
            <a:miter lim="800000"/>
            <a:headEnd/>
            <a:tailEnd/>
          </a:ln>
        </p:spPr>
      </p:pic>
      <p:sp>
        <p:nvSpPr>
          <p:cNvPr id="51219" name="Rectangle 19"/>
          <p:cNvSpPr>
            <a:spLocks noChangeArrowheads="1"/>
          </p:cNvSpPr>
          <p:nvPr/>
        </p:nvSpPr>
        <p:spPr bwMode="auto">
          <a:xfrm>
            <a:off x="685800" y="45339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sp>
        <p:nvSpPr>
          <p:cNvPr id="51227" name="Text Box 27"/>
          <p:cNvSpPr txBox="1">
            <a:spLocks noChangeArrowheads="1"/>
          </p:cNvSpPr>
          <p:nvPr/>
        </p:nvSpPr>
        <p:spPr bwMode="auto">
          <a:xfrm>
            <a:off x="4419600" y="2205038"/>
            <a:ext cx="4267200" cy="3509962"/>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dirty="0">
                <a:solidFill>
                  <a:schemeClr val="bg1"/>
                </a:solidFill>
                <a:latin typeface="Calibri" pitchFamily="34" charset="0"/>
              </a:rPr>
              <a:t>Individuals, groups, or communities are matched based on known characteristics to improve comparability:</a:t>
            </a:r>
          </a:p>
          <a:p>
            <a:pPr>
              <a:spcBef>
                <a:spcPct val="50000"/>
              </a:spcBef>
              <a:buFontTx/>
              <a:buChar char="•"/>
              <a:defRPr/>
            </a:pPr>
            <a:r>
              <a:rPr lang="en-US" sz="2800" dirty="0">
                <a:solidFill>
                  <a:schemeClr val="bg1"/>
                </a:solidFill>
                <a:latin typeface="Calibri" pitchFamily="34" charset="0"/>
              </a:rPr>
              <a:t> Age, race, sex</a:t>
            </a:r>
          </a:p>
          <a:p>
            <a:pPr>
              <a:spcBef>
                <a:spcPct val="50000"/>
              </a:spcBef>
              <a:buFontTx/>
              <a:buChar char="•"/>
              <a:defRPr/>
            </a:pPr>
            <a:r>
              <a:rPr lang="en-US" sz="2800" dirty="0">
                <a:solidFill>
                  <a:schemeClr val="bg1"/>
                </a:solidFill>
                <a:latin typeface="Calibri" pitchFamily="34" charset="0"/>
              </a:rPr>
              <a:t> Region, poverty</a:t>
            </a:r>
          </a:p>
        </p:txBody>
      </p:sp>
      <p:grpSp>
        <p:nvGrpSpPr>
          <p:cNvPr id="21512" name="Group 34"/>
          <p:cNvGrpSpPr>
            <a:grpSpLocks/>
          </p:cNvGrpSpPr>
          <p:nvPr/>
        </p:nvGrpSpPr>
        <p:grpSpPr bwMode="auto">
          <a:xfrm>
            <a:off x="701675" y="5029200"/>
            <a:ext cx="1431925" cy="1100138"/>
            <a:chOff x="634" y="3027"/>
            <a:chExt cx="1098" cy="978"/>
          </a:xfrm>
        </p:grpSpPr>
        <p:pic>
          <p:nvPicPr>
            <p:cNvPr id="21517" name="Picture 29"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1518" name="Picture 30"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1519" name="Picture 33"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grpSp>
        <p:nvGrpSpPr>
          <p:cNvPr id="21513" name="Group 35"/>
          <p:cNvGrpSpPr>
            <a:grpSpLocks/>
          </p:cNvGrpSpPr>
          <p:nvPr/>
        </p:nvGrpSpPr>
        <p:grpSpPr bwMode="auto">
          <a:xfrm>
            <a:off x="2301875" y="4953000"/>
            <a:ext cx="1431925" cy="1100138"/>
            <a:chOff x="634" y="3027"/>
            <a:chExt cx="1098" cy="978"/>
          </a:xfrm>
        </p:grpSpPr>
        <p:pic>
          <p:nvPicPr>
            <p:cNvPr id="21514" name="Picture 36"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1515" name="Picture 37"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1516" name="Picture 38"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mtClean="0">
                <a:solidFill>
                  <a:srgbClr val="FFFF00"/>
                </a:solidFill>
              </a:rPr>
              <a:t/>
            </a:r>
            <a:br>
              <a:rPr lang="en-US" smtClean="0">
                <a:solidFill>
                  <a:srgbClr val="FFFF00"/>
                </a:solidFill>
              </a:rPr>
            </a:br>
            <a:r>
              <a:rPr lang="en-US" smtClean="0">
                <a:solidFill>
                  <a:srgbClr val="FFFF00"/>
                </a:solidFill>
              </a:rPr>
              <a:t>“</a:t>
            </a:r>
            <a:r>
              <a:rPr lang="en-US" b="1" smtClean="0">
                <a:solidFill>
                  <a:srgbClr val="FFFF00"/>
                </a:solidFill>
              </a:rPr>
              <a:t>Matched Designs</a:t>
            </a:r>
            <a:r>
              <a:rPr lang="en-US" smtClean="0">
                <a:solidFill>
                  <a:srgbClr val="FFFF00"/>
                </a:solidFill>
              </a:rPr>
              <a:t>”</a:t>
            </a:r>
          </a:p>
        </p:txBody>
      </p:sp>
      <p:sp>
        <p:nvSpPr>
          <p:cNvPr id="52227" name="Rectangle 3"/>
          <p:cNvSpPr>
            <a:spLocks noChangeArrowheads="1"/>
          </p:cNvSpPr>
          <p:nvPr/>
        </p:nvSpPr>
        <p:spPr bwMode="auto">
          <a:xfrm>
            <a:off x="685800" y="21336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pic>
        <p:nvPicPr>
          <p:cNvPr id="22532" name="Picture 4" descr="MCj04326240000[1]"/>
          <p:cNvPicPr>
            <a:picLocks noChangeAspect="1" noChangeArrowheads="1"/>
          </p:cNvPicPr>
          <p:nvPr/>
        </p:nvPicPr>
        <p:blipFill>
          <a:blip r:embed="rId2"/>
          <a:srcRect/>
          <a:stretch>
            <a:fillRect/>
          </a:stretch>
        </p:blipFill>
        <p:spPr bwMode="auto">
          <a:xfrm>
            <a:off x="2247900" y="2286000"/>
            <a:ext cx="1714500" cy="1714500"/>
          </a:xfrm>
          <a:prstGeom prst="rect">
            <a:avLst/>
          </a:prstGeom>
          <a:noFill/>
          <a:ln w="9525">
            <a:noFill/>
            <a:miter lim="800000"/>
            <a:headEnd/>
            <a:tailEnd/>
          </a:ln>
        </p:spPr>
      </p:pic>
      <p:pic>
        <p:nvPicPr>
          <p:cNvPr id="22533" name="Picture 5" descr="MCj04326240000[1]"/>
          <p:cNvPicPr>
            <a:picLocks noChangeAspect="1" noChangeArrowheads="1"/>
          </p:cNvPicPr>
          <p:nvPr/>
        </p:nvPicPr>
        <p:blipFill>
          <a:blip r:embed="rId3"/>
          <a:srcRect/>
          <a:stretch>
            <a:fillRect/>
          </a:stretch>
        </p:blipFill>
        <p:spPr bwMode="auto">
          <a:xfrm>
            <a:off x="609600" y="2324100"/>
            <a:ext cx="1714500" cy="1714500"/>
          </a:xfrm>
          <a:prstGeom prst="rect">
            <a:avLst/>
          </a:prstGeom>
          <a:noFill/>
          <a:ln w="9525">
            <a:noFill/>
            <a:miter lim="800000"/>
            <a:headEnd/>
            <a:tailEnd/>
          </a:ln>
        </p:spPr>
      </p:pic>
      <p:sp>
        <p:nvSpPr>
          <p:cNvPr id="52230" name="Rectangle 6"/>
          <p:cNvSpPr>
            <a:spLocks noChangeArrowheads="1"/>
          </p:cNvSpPr>
          <p:nvPr/>
        </p:nvSpPr>
        <p:spPr bwMode="auto">
          <a:xfrm>
            <a:off x="685800" y="45339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sp>
        <p:nvSpPr>
          <p:cNvPr id="52231" name="Text Box 7"/>
          <p:cNvSpPr txBox="1">
            <a:spLocks noChangeArrowheads="1"/>
          </p:cNvSpPr>
          <p:nvPr/>
        </p:nvSpPr>
        <p:spPr bwMode="auto">
          <a:xfrm>
            <a:off x="4419600" y="2205038"/>
            <a:ext cx="4267200" cy="2655887"/>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dirty="0">
                <a:solidFill>
                  <a:schemeClr val="bg1"/>
                </a:solidFill>
                <a:latin typeface="Calibri" pitchFamily="34" charset="0"/>
              </a:rPr>
              <a:t>From each pair, one receives the intervention</a:t>
            </a:r>
          </a:p>
          <a:p>
            <a:pPr>
              <a:spcBef>
                <a:spcPct val="50000"/>
              </a:spcBef>
              <a:defRPr/>
            </a:pPr>
            <a:endParaRPr lang="en-US" sz="2800" dirty="0">
              <a:solidFill>
                <a:schemeClr val="bg1"/>
              </a:solidFill>
              <a:latin typeface="Calibri" pitchFamily="34" charset="0"/>
            </a:endParaRPr>
          </a:p>
          <a:p>
            <a:pPr>
              <a:spcBef>
                <a:spcPct val="50000"/>
              </a:spcBef>
              <a:defRPr/>
            </a:pPr>
            <a:r>
              <a:rPr lang="en-US" sz="2800" dirty="0">
                <a:solidFill>
                  <a:schemeClr val="bg1"/>
                </a:solidFill>
                <a:latin typeface="Calibri" pitchFamily="34" charset="0"/>
              </a:rPr>
              <a:t>Differences in outcomes are compared within the pair</a:t>
            </a:r>
          </a:p>
        </p:txBody>
      </p:sp>
      <p:sp>
        <p:nvSpPr>
          <p:cNvPr id="22536" name="Oval 8"/>
          <p:cNvSpPr>
            <a:spLocks noChangeArrowheads="1"/>
          </p:cNvSpPr>
          <p:nvPr/>
        </p:nvSpPr>
        <p:spPr bwMode="auto">
          <a:xfrm>
            <a:off x="2209800" y="2057400"/>
            <a:ext cx="1866900" cy="2247900"/>
          </a:xfrm>
          <a:prstGeom prst="ellipse">
            <a:avLst/>
          </a:prstGeom>
          <a:noFill/>
          <a:ln w="50800" algn="ctr">
            <a:solidFill>
              <a:srgbClr val="FF0000"/>
            </a:solidFill>
            <a:round/>
            <a:headEnd/>
            <a:tailEnd/>
          </a:ln>
          <a:effectLst>
            <a:prstShdw prst="shdw17" dist="17961" dir="2700000">
              <a:srgbClr val="990000"/>
            </a:prstShdw>
          </a:effectLst>
        </p:spPr>
        <p:txBody>
          <a:bodyPr wrap="none" anchor="ctr"/>
          <a:lstStyle/>
          <a:p>
            <a:endParaRPr lang="en-US"/>
          </a:p>
        </p:txBody>
      </p:sp>
      <p:sp>
        <p:nvSpPr>
          <p:cNvPr id="22537" name="Oval 9"/>
          <p:cNvSpPr>
            <a:spLocks noChangeArrowheads="1"/>
          </p:cNvSpPr>
          <p:nvPr/>
        </p:nvSpPr>
        <p:spPr bwMode="auto">
          <a:xfrm>
            <a:off x="2209800" y="4457700"/>
            <a:ext cx="1866900" cy="2247900"/>
          </a:xfrm>
          <a:prstGeom prst="ellipse">
            <a:avLst/>
          </a:prstGeom>
          <a:noFill/>
          <a:ln w="50800" algn="ctr">
            <a:solidFill>
              <a:srgbClr val="FF0000"/>
            </a:solidFill>
            <a:round/>
            <a:headEnd/>
            <a:tailEnd/>
          </a:ln>
          <a:effectLst>
            <a:prstShdw prst="shdw17" dist="17961" dir="2700000">
              <a:srgbClr val="990000"/>
            </a:prstShdw>
          </a:effectLst>
        </p:spPr>
        <p:txBody>
          <a:bodyPr wrap="none" anchor="ctr"/>
          <a:lstStyle/>
          <a:p>
            <a:endParaRPr lang="en-US"/>
          </a:p>
        </p:txBody>
      </p:sp>
      <p:grpSp>
        <p:nvGrpSpPr>
          <p:cNvPr id="22538" name="Group 10"/>
          <p:cNvGrpSpPr>
            <a:grpSpLocks/>
          </p:cNvGrpSpPr>
          <p:nvPr/>
        </p:nvGrpSpPr>
        <p:grpSpPr bwMode="auto">
          <a:xfrm>
            <a:off x="701675" y="5029200"/>
            <a:ext cx="1431925" cy="1100138"/>
            <a:chOff x="634" y="3027"/>
            <a:chExt cx="1098" cy="978"/>
          </a:xfrm>
        </p:grpSpPr>
        <p:pic>
          <p:nvPicPr>
            <p:cNvPr id="22543" name="Picture 11"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2544" name="Picture 12"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2545" name="Picture 13"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grpSp>
        <p:nvGrpSpPr>
          <p:cNvPr id="22539" name="Group 14"/>
          <p:cNvGrpSpPr>
            <a:grpSpLocks/>
          </p:cNvGrpSpPr>
          <p:nvPr/>
        </p:nvGrpSpPr>
        <p:grpSpPr bwMode="auto">
          <a:xfrm>
            <a:off x="2301875" y="4953000"/>
            <a:ext cx="1431925" cy="1100138"/>
            <a:chOff x="634" y="3027"/>
            <a:chExt cx="1098" cy="978"/>
          </a:xfrm>
        </p:grpSpPr>
        <p:pic>
          <p:nvPicPr>
            <p:cNvPr id="22540" name="Picture 15"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2541" name="Picture 16"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2542" name="Picture 17"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smtClean="0">
                <a:solidFill>
                  <a:srgbClr val="FFFF00"/>
                </a:solidFill>
              </a:rPr>
              <a:t>: </a:t>
            </a:r>
            <a:br>
              <a:rPr lang="en-US" smtClean="0">
                <a:solidFill>
                  <a:srgbClr val="FFFF00"/>
                </a:solidFill>
              </a:rPr>
            </a:br>
            <a:r>
              <a:rPr lang="en-US" smtClean="0">
                <a:solidFill>
                  <a:srgbClr val="FFFF00"/>
                </a:solidFill>
              </a:rPr>
              <a:t>“</a:t>
            </a:r>
            <a:r>
              <a:rPr lang="en-US" b="1" smtClean="0">
                <a:solidFill>
                  <a:srgbClr val="FFFF00"/>
                </a:solidFill>
              </a:rPr>
              <a:t>Matched Designs</a:t>
            </a:r>
            <a:r>
              <a:rPr lang="en-US" smtClean="0">
                <a:solidFill>
                  <a:srgbClr val="FFFF00"/>
                </a:solidFill>
              </a:rPr>
              <a:t>”</a:t>
            </a:r>
          </a:p>
        </p:txBody>
      </p:sp>
      <p:sp>
        <p:nvSpPr>
          <p:cNvPr id="54275" name="Rectangle 3"/>
          <p:cNvSpPr>
            <a:spLocks noChangeArrowheads="1"/>
          </p:cNvSpPr>
          <p:nvPr/>
        </p:nvSpPr>
        <p:spPr bwMode="auto">
          <a:xfrm>
            <a:off x="685800" y="21336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pic>
        <p:nvPicPr>
          <p:cNvPr id="23556" name="Picture 4" descr="MCj04326240000[1]"/>
          <p:cNvPicPr>
            <a:picLocks noChangeAspect="1" noChangeArrowheads="1"/>
          </p:cNvPicPr>
          <p:nvPr/>
        </p:nvPicPr>
        <p:blipFill>
          <a:blip r:embed="rId2"/>
          <a:srcRect/>
          <a:stretch>
            <a:fillRect/>
          </a:stretch>
        </p:blipFill>
        <p:spPr bwMode="auto">
          <a:xfrm>
            <a:off x="2247900" y="2286000"/>
            <a:ext cx="1714500" cy="1714500"/>
          </a:xfrm>
          <a:prstGeom prst="rect">
            <a:avLst/>
          </a:prstGeom>
          <a:noFill/>
          <a:ln w="9525">
            <a:noFill/>
            <a:miter lim="800000"/>
            <a:headEnd/>
            <a:tailEnd/>
          </a:ln>
        </p:spPr>
      </p:pic>
      <p:pic>
        <p:nvPicPr>
          <p:cNvPr id="23557" name="Picture 5" descr="MCj04326240000[1]"/>
          <p:cNvPicPr>
            <a:picLocks noChangeAspect="1" noChangeArrowheads="1"/>
          </p:cNvPicPr>
          <p:nvPr/>
        </p:nvPicPr>
        <p:blipFill>
          <a:blip r:embed="rId3"/>
          <a:srcRect/>
          <a:stretch>
            <a:fillRect/>
          </a:stretch>
        </p:blipFill>
        <p:spPr bwMode="auto">
          <a:xfrm>
            <a:off x="609600" y="2324100"/>
            <a:ext cx="1714500" cy="1714500"/>
          </a:xfrm>
          <a:prstGeom prst="rect">
            <a:avLst/>
          </a:prstGeom>
          <a:noFill/>
          <a:ln w="9525">
            <a:noFill/>
            <a:miter lim="800000"/>
            <a:headEnd/>
            <a:tailEnd/>
          </a:ln>
        </p:spPr>
      </p:pic>
      <p:sp>
        <p:nvSpPr>
          <p:cNvPr id="54278" name="Rectangle 6"/>
          <p:cNvSpPr>
            <a:spLocks noChangeArrowheads="1"/>
          </p:cNvSpPr>
          <p:nvPr/>
        </p:nvSpPr>
        <p:spPr bwMode="auto">
          <a:xfrm>
            <a:off x="685800" y="4533900"/>
            <a:ext cx="3276600" cy="1905000"/>
          </a:xfrm>
          <a:prstGeom prst="rect">
            <a:avLst/>
          </a:prstGeom>
          <a:solidFill>
            <a:schemeClr val="bg1"/>
          </a:solidFill>
          <a:ln w="50800" algn="ctr">
            <a:noFill/>
            <a:miter lim="800000"/>
            <a:headEnd/>
            <a:tailEnd/>
          </a:ln>
          <a:effectLst>
            <a:prstShdw prst="shdw17" dist="17961" dir="2700000">
              <a:schemeClr val="bg1">
                <a:gamma/>
                <a:shade val="60000"/>
                <a:invGamma/>
              </a:schemeClr>
            </a:prstShdw>
          </a:effectLst>
        </p:spPr>
        <p:txBody>
          <a:bodyPr wrap="none" anchor="ctr"/>
          <a:lstStyle/>
          <a:p>
            <a:pPr>
              <a:defRPr/>
            </a:pPr>
            <a:endParaRPr lang="en-US" dirty="0"/>
          </a:p>
        </p:txBody>
      </p:sp>
      <p:sp>
        <p:nvSpPr>
          <p:cNvPr id="54279" name="Text Box 7"/>
          <p:cNvSpPr txBox="1">
            <a:spLocks noChangeArrowheads="1"/>
          </p:cNvSpPr>
          <p:nvPr/>
        </p:nvSpPr>
        <p:spPr bwMode="auto">
          <a:xfrm>
            <a:off x="4419600" y="2205038"/>
            <a:ext cx="4724400" cy="3922712"/>
          </a:xfrm>
          <a:prstGeom prst="rect">
            <a:avLst/>
          </a:prstGeom>
          <a:noFill/>
          <a:ln w="50800"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800" dirty="0">
                <a:solidFill>
                  <a:schemeClr val="bg1"/>
                </a:solidFill>
                <a:latin typeface="Calibri" pitchFamily="34" charset="0"/>
              </a:rPr>
              <a:t>Does this design ensure that the matched pairs are comparable on all factors </a:t>
            </a:r>
            <a:r>
              <a:rPr lang="en-US" sz="2800" i="1" dirty="0">
                <a:solidFill>
                  <a:schemeClr val="bg1"/>
                </a:solidFill>
                <a:latin typeface="Calibri" pitchFamily="34" charset="0"/>
              </a:rPr>
              <a:t>except the intervention</a:t>
            </a:r>
            <a:r>
              <a:rPr lang="en-US" sz="2800" dirty="0">
                <a:solidFill>
                  <a:schemeClr val="bg1"/>
                </a:solidFill>
                <a:latin typeface="Calibri" pitchFamily="34" charset="0"/>
              </a:rPr>
              <a:t>?</a:t>
            </a:r>
          </a:p>
          <a:p>
            <a:pPr>
              <a:spcBef>
                <a:spcPct val="50000"/>
              </a:spcBef>
              <a:defRPr/>
            </a:pPr>
            <a:endParaRPr lang="en-US" dirty="0">
              <a:solidFill>
                <a:schemeClr val="bg1"/>
              </a:solidFill>
              <a:latin typeface="Calibri" pitchFamily="34" charset="0"/>
            </a:endParaRPr>
          </a:p>
          <a:p>
            <a:pPr>
              <a:spcBef>
                <a:spcPct val="50000"/>
              </a:spcBef>
              <a:defRPr/>
            </a:pPr>
            <a:r>
              <a:rPr lang="en-US" sz="2800" dirty="0">
                <a:solidFill>
                  <a:schemeClr val="bg1"/>
                </a:solidFill>
                <a:latin typeface="Calibri" pitchFamily="34" charset="0"/>
              </a:rPr>
              <a:t>No: Only </a:t>
            </a:r>
            <a:r>
              <a:rPr lang="en-US" sz="2800" b="1" u="sng" dirty="0">
                <a:solidFill>
                  <a:schemeClr val="bg1"/>
                </a:solidFill>
                <a:latin typeface="Calibri" pitchFamily="34" charset="0"/>
              </a:rPr>
              <a:t>observed</a:t>
            </a:r>
            <a:r>
              <a:rPr lang="en-US" sz="2800" dirty="0">
                <a:solidFill>
                  <a:schemeClr val="bg1"/>
                </a:solidFill>
                <a:latin typeface="Calibri" pitchFamily="34" charset="0"/>
              </a:rPr>
              <a:t> factors </a:t>
            </a:r>
            <a:br>
              <a:rPr lang="en-US" sz="2800" dirty="0">
                <a:solidFill>
                  <a:schemeClr val="bg1"/>
                </a:solidFill>
                <a:latin typeface="Calibri" pitchFamily="34" charset="0"/>
              </a:rPr>
            </a:br>
            <a:r>
              <a:rPr lang="en-US" sz="2800" dirty="0">
                <a:solidFill>
                  <a:schemeClr val="bg1"/>
                </a:solidFill>
                <a:latin typeface="Calibri" pitchFamily="34" charset="0"/>
              </a:rPr>
              <a:t>are used for matching</a:t>
            </a:r>
          </a:p>
          <a:p>
            <a:pPr>
              <a:spcBef>
                <a:spcPct val="50000"/>
              </a:spcBef>
              <a:defRPr/>
            </a:pPr>
            <a:r>
              <a:rPr lang="en-US" sz="2800" b="1" u="sng" dirty="0">
                <a:solidFill>
                  <a:schemeClr val="bg1"/>
                </a:solidFill>
                <a:latin typeface="Calibri" pitchFamily="34" charset="0"/>
              </a:rPr>
              <a:t>Unobserved</a:t>
            </a:r>
            <a:r>
              <a:rPr lang="en-US" sz="2800" dirty="0">
                <a:solidFill>
                  <a:schemeClr val="bg1"/>
                </a:solidFill>
                <a:latin typeface="Calibri" pitchFamily="34" charset="0"/>
              </a:rPr>
              <a:t> factors may differ</a:t>
            </a:r>
          </a:p>
        </p:txBody>
      </p:sp>
      <p:sp>
        <p:nvSpPr>
          <p:cNvPr id="23560" name="Oval 8"/>
          <p:cNvSpPr>
            <a:spLocks noChangeArrowheads="1"/>
          </p:cNvSpPr>
          <p:nvPr/>
        </p:nvSpPr>
        <p:spPr bwMode="auto">
          <a:xfrm>
            <a:off x="2209800" y="2057400"/>
            <a:ext cx="1866900" cy="2247900"/>
          </a:xfrm>
          <a:prstGeom prst="ellipse">
            <a:avLst/>
          </a:prstGeom>
          <a:noFill/>
          <a:ln w="50800" algn="ctr">
            <a:solidFill>
              <a:srgbClr val="FF0000"/>
            </a:solidFill>
            <a:round/>
            <a:headEnd/>
            <a:tailEnd/>
          </a:ln>
          <a:effectLst>
            <a:prstShdw prst="shdw17" dist="17961" dir="2700000">
              <a:srgbClr val="990000"/>
            </a:prstShdw>
          </a:effectLst>
        </p:spPr>
        <p:txBody>
          <a:bodyPr wrap="none" anchor="ctr"/>
          <a:lstStyle/>
          <a:p>
            <a:endParaRPr lang="en-US"/>
          </a:p>
        </p:txBody>
      </p:sp>
      <p:sp>
        <p:nvSpPr>
          <p:cNvPr id="23561" name="Oval 9"/>
          <p:cNvSpPr>
            <a:spLocks noChangeArrowheads="1"/>
          </p:cNvSpPr>
          <p:nvPr/>
        </p:nvSpPr>
        <p:spPr bwMode="auto">
          <a:xfrm>
            <a:off x="2209800" y="4457700"/>
            <a:ext cx="1866900" cy="2247900"/>
          </a:xfrm>
          <a:prstGeom prst="ellipse">
            <a:avLst/>
          </a:prstGeom>
          <a:noFill/>
          <a:ln w="50800" algn="ctr">
            <a:solidFill>
              <a:srgbClr val="FF0000"/>
            </a:solidFill>
            <a:round/>
            <a:headEnd/>
            <a:tailEnd/>
          </a:ln>
          <a:effectLst>
            <a:prstShdw prst="shdw17" dist="17961" dir="2700000">
              <a:srgbClr val="990000"/>
            </a:prstShdw>
          </a:effectLst>
        </p:spPr>
        <p:txBody>
          <a:bodyPr wrap="none" anchor="ctr"/>
          <a:lstStyle/>
          <a:p>
            <a:endParaRPr lang="en-US"/>
          </a:p>
        </p:txBody>
      </p:sp>
      <p:grpSp>
        <p:nvGrpSpPr>
          <p:cNvPr id="23562" name="Group 10"/>
          <p:cNvGrpSpPr>
            <a:grpSpLocks/>
          </p:cNvGrpSpPr>
          <p:nvPr/>
        </p:nvGrpSpPr>
        <p:grpSpPr bwMode="auto">
          <a:xfrm>
            <a:off x="701675" y="5029200"/>
            <a:ext cx="1431925" cy="1100138"/>
            <a:chOff x="634" y="3027"/>
            <a:chExt cx="1098" cy="978"/>
          </a:xfrm>
        </p:grpSpPr>
        <p:pic>
          <p:nvPicPr>
            <p:cNvPr id="23567" name="Picture 11"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3568" name="Picture 12"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3569" name="Picture 13"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grpSp>
        <p:nvGrpSpPr>
          <p:cNvPr id="23563" name="Group 14"/>
          <p:cNvGrpSpPr>
            <a:grpSpLocks/>
          </p:cNvGrpSpPr>
          <p:nvPr/>
        </p:nvGrpSpPr>
        <p:grpSpPr bwMode="auto">
          <a:xfrm>
            <a:off x="2301875" y="4953000"/>
            <a:ext cx="1431925" cy="1100138"/>
            <a:chOff x="634" y="3027"/>
            <a:chExt cx="1098" cy="978"/>
          </a:xfrm>
        </p:grpSpPr>
        <p:pic>
          <p:nvPicPr>
            <p:cNvPr id="23564" name="Picture 15" descr="j0356037"/>
            <p:cNvPicPr>
              <a:picLocks noChangeAspect="1" noChangeArrowheads="1"/>
            </p:cNvPicPr>
            <p:nvPr/>
          </p:nvPicPr>
          <p:blipFill>
            <a:blip r:embed="rId4"/>
            <a:srcRect/>
            <a:stretch>
              <a:fillRect/>
            </a:stretch>
          </p:blipFill>
          <p:spPr bwMode="auto">
            <a:xfrm>
              <a:off x="634" y="3096"/>
              <a:ext cx="590" cy="573"/>
            </a:xfrm>
            <a:prstGeom prst="rect">
              <a:avLst/>
            </a:prstGeom>
            <a:noFill/>
            <a:ln w="9525">
              <a:noFill/>
              <a:miter lim="800000"/>
              <a:headEnd/>
              <a:tailEnd/>
            </a:ln>
          </p:spPr>
        </p:pic>
        <p:pic>
          <p:nvPicPr>
            <p:cNvPr id="23565" name="Picture 16" descr="j0356037"/>
            <p:cNvPicPr>
              <a:picLocks noChangeAspect="1" noChangeArrowheads="1"/>
            </p:cNvPicPr>
            <p:nvPr/>
          </p:nvPicPr>
          <p:blipFill>
            <a:blip r:embed="rId4"/>
            <a:srcRect/>
            <a:stretch>
              <a:fillRect/>
            </a:stretch>
          </p:blipFill>
          <p:spPr bwMode="auto">
            <a:xfrm>
              <a:off x="1142" y="3027"/>
              <a:ext cx="590" cy="573"/>
            </a:xfrm>
            <a:prstGeom prst="rect">
              <a:avLst/>
            </a:prstGeom>
            <a:noFill/>
            <a:ln w="9525">
              <a:noFill/>
              <a:miter lim="800000"/>
              <a:headEnd/>
              <a:tailEnd/>
            </a:ln>
          </p:spPr>
        </p:pic>
        <p:pic>
          <p:nvPicPr>
            <p:cNvPr id="23566" name="Picture 17" descr="j0356037"/>
            <p:cNvPicPr>
              <a:picLocks noChangeAspect="1" noChangeArrowheads="1"/>
            </p:cNvPicPr>
            <p:nvPr/>
          </p:nvPicPr>
          <p:blipFill>
            <a:blip r:embed="rId4"/>
            <a:srcRect/>
            <a:stretch>
              <a:fillRect/>
            </a:stretch>
          </p:blipFill>
          <p:spPr bwMode="auto">
            <a:xfrm>
              <a:off x="946" y="3432"/>
              <a:ext cx="590" cy="573"/>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ext Box 26"/>
          <p:cNvSpPr txBox="1">
            <a:spLocks noChangeArrowheads="1"/>
          </p:cNvSpPr>
          <p:nvPr/>
        </p:nvSpPr>
        <p:spPr bwMode="auto">
          <a:xfrm>
            <a:off x="533400" y="914400"/>
            <a:ext cx="8153400" cy="4892675"/>
          </a:xfrm>
          <a:prstGeom prst="rect">
            <a:avLst/>
          </a:prstGeom>
          <a:solidFill>
            <a:srgbClr val="F8F8F8"/>
          </a:solidFill>
          <a:ln w="50800" algn="ctr">
            <a:noFill/>
            <a:miter lim="800000"/>
            <a:headEnd/>
            <a:tailEnd/>
          </a:ln>
        </p:spPr>
        <p:txBody>
          <a:bodyPr>
            <a:spAutoFit/>
          </a:bodyPr>
          <a:lstStyle/>
          <a:p>
            <a:pPr marL="287338">
              <a:spcBef>
                <a:spcPct val="50000"/>
              </a:spcBef>
            </a:pPr>
            <a:r>
              <a:rPr lang="en-US" sz="2800" b="1">
                <a:latin typeface="Times New Roman" pitchFamily="18" charset="0"/>
              </a:rPr>
              <a:t/>
            </a:r>
            <a:br>
              <a:rPr lang="en-US" sz="2800" b="1">
                <a:latin typeface="Times New Roman" pitchFamily="18" charset="0"/>
              </a:rPr>
            </a:br>
            <a:r>
              <a:rPr lang="en-US" sz="2800" b="1">
                <a:latin typeface="Times New Roman" pitchFamily="18" charset="0"/>
              </a:rPr>
              <a:t>World Bank Challenged: Are Poor Really Helped? </a:t>
            </a:r>
          </a:p>
          <a:p>
            <a:pPr marL="287338">
              <a:spcBef>
                <a:spcPct val="50000"/>
              </a:spcBef>
            </a:pPr>
            <a:r>
              <a:rPr lang="en-US" sz="2200">
                <a:latin typeface="Times New Roman" pitchFamily="18" charset="0"/>
              </a:rPr>
              <a:t>By Celia Dugger</a:t>
            </a:r>
            <a:br>
              <a:rPr lang="en-US" sz="2200">
                <a:latin typeface="Times New Roman" pitchFamily="18" charset="0"/>
              </a:rPr>
            </a:br>
            <a:r>
              <a:rPr lang="en-US" sz="2200">
                <a:latin typeface="Times New Roman" pitchFamily="18" charset="0"/>
              </a:rPr>
              <a:t>New York Times, July 28, 2004</a:t>
            </a:r>
            <a:br>
              <a:rPr lang="en-US" sz="2200">
                <a:latin typeface="Times New Roman" pitchFamily="18" charset="0"/>
              </a:rPr>
            </a:br>
            <a:endParaRPr lang="en-US" sz="2200">
              <a:latin typeface="Times New Roman" pitchFamily="18" charset="0"/>
            </a:endParaRPr>
          </a:p>
          <a:p>
            <a:pPr marL="287338">
              <a:spcBef>
                <a:spcPct val="50000"/>
              </a:spcBef>
            </a:pPr>
            <a:r>
              <a:rPr lang="en-US" sz="2200">
                <a:latin typeface="Times New Roman" pitchFamily="18" charset="0"/>
              </a:rPr>
              <a:t>WASHINGTON - Wealthy nations and international organizations, including the World Bank, spend more than $55 billion annually to better the lot of the world's 2.7 billion poor people. Yet they have scant evidence that the myriad projects they finance have made any real difference, many economists say. </a:t>
            </a:r>
          </a:p>
          <a:p>
            <a:pPr marL="287338">
              <a:spcBef>
                <a:spcPct val="50000"/>
              </a:spcBef>
            </a:pPr>
            <a:endParaRPr lang="en-US" sz="2200" b="1">
              <a:latin typeface="Times New Roman" pitchFamily="18"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i="1" smtClean="0"/>
              <a:t>Not sure where previous slide goes</a:t>
            </a:r>
          </a:p>
        </p:txBody>
      </p:sp>
      <p:sp>
        <p:nvSpPr>
          <p:cNvPr id="25603" name="Content Placeholder 2"/>
          <p:cNvSpPr>
            <a:spLocks noGrp="1"/>
          </p:cNvSpPr>
          <p:nvPr>
            <p:ph idx="1"/>
          </p:nvPr>
        </p:nvSpPr>
        <p:spPr/>
        <p:txBody>
          <a:bodyPr/>
          <a:lstStyle/>
          <a:p>
            <a:r>
              <a:rPr lang="en-US" smtClean="0"/>
              <a:t>Co we could end here and then play the game that is illustrative of selection bias and then after that, have the over talk on IE study designed and analytic methods. this could be doner as the whole group as opposed to country teams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457200" y="1600200"/>
            <a:ext cx="8229600" cy="5257800"/>
          </a:xfrm>
        </p:spPr>
        <p:txBody>
          <a:bodyPr/>
          <a:lstStyle/>
          <a:p>
            <a:r>
              <a:rPr lang="en-US" dirty="0" smtClean="0">
                <a:latin typeface="Calibri" pitchFamily="34" charset="0"/>
              </a:rPr>
              <a:t>We are not asking whether incidence changes at the same time that MC is implemented – we are asking whether incidence changes </a:t>
            </a:r>
            <a:r>
              <a:rPr lang="en-US" b="1" i="1" dirty="0" smtClean="0">
                <a:latin typeface="Calibri" pitchFamily="34" charset="0"/>
              </a:rPr>
              <a:t>because</a:t>
            </a:r>
            <a:r>
              <a:rPr lang="en-US" dirty="0" smtClean="0">
                <a:latin typeface="Calibri" pitchFamily="34" charset="0"/>
              </a:rPr>
              <a:t> MC is implemented.</a:t>
            </a:r>
          </a:p>
          <a:p>
            <a:r>
              <a:rPr lang="en-US" dirty="0" smtClean="0">
                <a:latin typeface="Calibri" pitchFamily="34" charset="0"/>
              </a:rPr>
              <a:t>Thus, we need to know how much would incidence have changed if MC was not implemented – and how different is that from how much it changes with MC</a:t>
            </a:r>
            <a:endParaRPr lang="en-US" sz="5400" b="1" u="sng" dirty="0" smtClean="0">
              <a:latin typeface="Calibri" pitchFamily="34" charset="0"/>
            </a:endParaRPr>
          </a:p>
          <a:p>
            <a:pPr>
              <a:buFontTx/>
              <a:buNone/>
            </a:pPr>
            <a:endParaRPr lang="en-US" sz="2400" b="1" dirty="0" smtClean="0">
              <a:latin typeface="Calibri" pitchFamily="34" charset="0"/>
            </a:endParaRPr>
          </a:p>
          <a:p>
            <a:pPr>
              <a:buFontTx/>
              <a:buNone/>
            </a:pPr>
            <a:endParaRPr lang="en-US" sz="2400" b="1" dirty="0" smtClean="0">
              <a:latin typeface="Calibri" pitchFamily="34" charset="0"/>
            </a:endParaRPr>
          </a:p>
        </p:txBody>
      </p:sp>
      <p:sp>
        <p:nvSpPr>
          <p:cNvPr id="5" name="Title 3"/>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eaLnBrk="0" hangingPunct="0">
              <a:defRPr/>
            </a:pPr>
            <a:r>
              <a:rPr lang="en-US" sz="3600" kern="0">
                <a:solidFill>
                  <a:srgbClr val="FFE545"/>
                </a:solidFill>
                <a:latin typeface="+mj-lt"/>
                <a:ea typeface="Arial" charset="0"/>
                <a:cs typeface="+mj-cs"/>
              </a:rPr>
              <a:t>How can we estimate effectiveness?</a:t>
            </a:r>
            <a:endParaRPr lang="en-US" sz="3600" kern="0" dirty="0">
              <a:solidFill>
                <a:srgbClr val="FFE545"/>
              </a:solidFill>
              <a:latin typeface="+mj-lt"/>
              <a:ea typeface="Arial" charset="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457200" y="1600200"/>
            <a:ext cx="8229600" cy="5257800"/>
          </a:xfrm>
        </p:spPr>
        <p:txBody>
          <a:bodyPr/>
          <a:lstStyle/>
          <a:p>
            <a:r>
              <a:rPr lang="en-US" sz="2800" smtClean="0">
                <a:latin typeface="Calibri" pitchFamily="34" charset="0"/>
              </a:rPr>
              <a:t>Unfortunately, we can’t rewind the clock and observe the same community over the same period of time with and without MC</a:t>
            </a:r>
          </a:p>
          <a:p>
            <a:r>
              <a:rPr lang="en-US" sz="2800" smtClean="0">
                <a:latin typeface="Calibri" pitchFamily="34" charset="0"/>
              </a:rPr>
              <a:t>We need an estimate what </a:t>
            </a:r>
            <a:r>
              <a:rPr lang="en-US" sz="2800" b="1" i="1" smtClean="0">
                <a:latin typeface="Calibri" pitchFamily="34" charset="0"/>
              </a:rPr>
              <a:t>would </a:t>
            </a:r>
            <a:r>
              <a:rPr lang="en-US" sz="2800" smtClean="0">
                <a:latin typeface="Calibri" pitchFamily="34" charset="0"/>
              </a:rPr>
              <a:t>have happened to </a:t>
            </a:r>
            <a:r>
              <a:rPr lang="en-US" sz="2800" b="1" smtClean="0">
                <a:latin typeface="Calibri" pitchFamily="34" charset="0"/>
              </a:rPr>
              <a:t>HIV incidence </a:t>
            </a:r>
            <a:r>
              <a:rPr lang="en-US" sz="2800" smtClean="0">
                <a:latin typeface="Calibri" pitchFamily="34" charset="0"/>
              </a:rPr>
              <a:t>in the absence of </a:t>
            </a:r>
            <a:r>
              <a:rPr lang="en-US" sz="2800" b="1" smtClean="0">
                <a:latin typeface="Calibri" pitchFamily="34" charset="0"/>
              </a:rPr>
              <a:t>an MC program</a:t>
            </a:r>
          </a:p>
          <a:p>
            <a:r>
              <a:rPr lang="en-US" sz="2800" smtClean="0">
                <a:latin typeface="Calibri" pitchFamily="34" charset="0"/>
              </a:rPr>
              <a:t>We call this the </a:t>
            </a:r>
            <a:r>
              <a:rPr lang="en-US" sz="2800" b="1" i="1" smtClean="0">
                <a:latin typeface="Calibri" pitchFamily="34" charset="0"/>
              </a:rPr>
              <a:t>counterfactual</a:t>
            </a:r>
          </a:p>
          <a:p>
            <a:pPr lvl="1"/>
            <a:r>
              <a:rPr lang="en-US" i="1" smtClean="0">
                <a:latin typeface="Calibri" pitchFamily="34" charset="0"/>
              </a:rPr>
              <a:t>i.e. the “factual” is what really happens where MC is implemented and the “counterfactual” is what would have happened if MC had not been implemented</a:t>
            </a:r>
          </a:p>
          <a:p>
            <a:endParaRPr lang="en-US" sz="2400" b="1" i="1" smtClean="0">
              <a:latin typeface="Calibri" pitchFamily="34" charset="0"/>
            </a:endParaRPr>
          </a:p>
          <a:p>
            <a:pPr algn="ctr">
              <a:buFontTx/>
              <a:buNone/>
            </a:pPr>
            <a:endParaRPr lang="en-US" sz="2400" b="1" u="sng" smtClean="0">
              <a:latin typeface="Calibri" pitchFamily="34" charset="0"/>
            </a:endParaRPr>
          </a:p>
          <a:p>
            <a:pPr>
              <a:buFontTx/>
              <a:buNone/>
            </a:pPr>
            <a:endParaRPr lang="en-US" sz="2400" b="1" smtClean="0">
              <a:latin typeface="Calibri" pitchFamily="34" charset="0"/>
            </a:endParaRPr>
          </a:p>
          <a:p>
            <a:pPr>
              <a:buFontTx/>
              <a:buNone/>
            </a:pPr>
            <a:endParaRPr lang="en-US" sz="2400" b="1" smtClean="0">
              <a:latin typeface="Calibri" pitchFamily="34" charset="0"/>
            </a:endParaRPr>
          </a:p>
        </p:txBody>
      </p:sp>
      <p:sp>
        <p:nvSpPr>
          <p:cNvPr id="5" name="Title 3"/>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eaLnBrk="0" hangingPunct="0">
              <a:defRPr/>
            </a:pPr>
            <a:r>
              <a:rPr lang="en-US" sz="3600" kern="0" dirty="0">
                <a:solidFill>
                  <a:srgbClr val="FFE545"/>
                </a:solidFill>
                <a:latin typeface="+mj-lt"/>
                <a:ea typeface="Arial" charset="0"/>
                <a:cs typeface="+mj-cs"/>
              </a:rPr>
              <a:t>How can we estimate effectiveness?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5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7171" name="Rectangle 3"/>
          <p:cNvSpPr>
            <a:spLocks noGrp="1" noChangeArrowheads="1"/>
          </p:cNvSpPr>
          <p:nvPr>
            <p:ph type="body" idx="1"/>
          </p:nvPr>
        </p:nvSpPr>
        <p:spPr/>
        <p:txBody>
          <a:bodyPr/>
          <a:lstStyle/>
          <a:p>
            <a:pPr lvl="2">
              <a:buFontTx/>
              <a:buNone/>
            </a:pPr>
            <a:endParaRPr lang="en-US" sz="1600" smtClean="0">
              <a:latin typeface="Cambria" pitchFamily="18" charset="0"/>
            </a:endParaRPr>
          </a:p>
          <a:p>
            <a:r>
              <a:rPr lang="en-US" smtClean="0">
                <a:latin typeface="Calibri" pitchFamily="34" charset="0"/>
              </a:rPr>
              <a:t>Sometimes it is very simple:</a:t>
            </a:r>
          </a:p>
          <a:p>
            <a:pPr lvl="1"/>
            <a:r>
              <a:rPr lang="en-US" smtClean="0">
                <a:latin typeface="Calibri" pitchFamily="34" charset="0"/>
              </a:rPr>
              <a:t>If I dye my hair tonight and come in tomorrow with black hair you will easily believe that the change in hair color was </a:t>
            </a:r>
            <a:r>
              <a:rPr lang="en-US" b="1" i="1" smtClean="0">
                <a:latin typeface="Calibri" pitchFamily="34" charset="0"/>
              </a:rPr>
              <a:t>caused</a:t>
            </a:r>
            <a:r>
              <a:rPr lang="en-US" smtClean="0">
                <a:latin typeface="Calibri" pitchFamily="34" charset="0"/>
              </a:rPr>
              <a:t> by the hair dye</a:t>
            </a:r>
          </a:p>
          <a:p>
            <a:pPr lvl="1"/>
            <a:r>
              <a:rPr lang="en-US" smtClean="0">
                <a:latin typeface="Calibri" pitchFamily="34" charset="0"/>
              </a:rPr>
              <a:t>In other words, if we strongly believe that something is not changing on its own, then we can assume that the counterfactual = baseline</a:t>
            </a:r>
          </a:p>
          <a:p>
            <a:pPr lvl="1"/>
            <a:r>
              <a:rPr lang="en-US" smtClean="0">
                <a:latin typeface="Calibri" pitchFamily="34" charset="0"/>
              </a:rPr>
              <a:t>Good example of that for HIV is treatment</a:t>
            </a:r>
          </a:p>
          <a:p>
            <a:endParaRPr lang="en-US" smtClean="0">
              <a:latin typeface="Calibri" pitchFamily="34" charset="0"/>
            </a:endParaRPr>
          </a:p>
          <a:p>
            <a:pPr lvl="1">
              <a:buFontTx/>
              <a:buNone/>
            </a:pPr>
            <a:endParaRPr lang="en-US" sz="2400" smtClean="0">
              <a:latin typeface="Calibri" pitchFamily="34" charset="0"/>
            </a:endParaRPr>
          </a:p>
          <a:p>
            <a:pPr>
              <a:buFontTx/>
              <a:buNone/>
            </a:pPr>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endParaRPr lang="en-US" sz="3600" smtClean="0">
              <a:latin typeface="Calibri" pitchFamily="34" charset="0"/>
            </a:endParaRPr>
          </a:p>
          <a:p>
            <a:pPr lvl="2">
              <a:buFontTx/>
              <a:buNone/>
            </a:pPr>
            <a:endParaRPr lang="en-US" sz="2800" smtClean="0">
              <a:latin typeface="Calibri" pitchFamily="34" charset="0"/>
            </a:endParaRPr>
          </a:p>
          <a:p>
            <a:pPr>
              <a:buFontTx/>
              <a:buNone/>
            </a:pPr>
            <a:endParaRPr lang="en-US" sz="360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p:txBody>
          <a:bodyPr/>
          <a:lstStyle/>
          <a:p>
            <a:pPr lvl="2">
              <a:buFontTx/>
              <a:buNone/>
            </a:pPr>
            <a:endParaRPr lang="en-US" sz="1600" dirty="0" smtClean="0">
              <a:latin typeface="Cambria" pitchFamily="18" charset="0"/>
            </a:endParaRPr>
          </a:p>
          <a:p>
            <a:r>
              <a:rPr lang="en-US" dirty="0" smtClean="0">
                <a:latin typeface="Calibri" pitchFamily="34" charset="0"/>
              </a:rPr>
              <a:t>With HIV prevention it is never simple</a:t>
            </a: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47244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501900" y="5405735"/>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solidFill>
                  <a:srgbClr val="FFE545"/>
                </a:solidFill>
                <a:latin typeface="Calibri" pitchFamily="34" charset="0"/>
              </a:rPr>
              <a:t>Creating a Good Counterfactual</a:t>
            </a:r>
          </a:p>
        </p:txBody>
      </p:sp>
      <p:sp>
        <p:nvSpPr>
          <p:cNvPr id="8195" name="Rectangle 3"/>
          <p:cNvSpPr>
            <a:spLocks noGrp="1" noChangeArrowheads="1"/>
          </p:cNvSpPr>
          <p:nvPr>
            <p:ph type="body" idx="1"/>
          </p:nvPr>
        </p:nvSpPr>
        <p:spPr>
          <a:xfrm>
            <a:off x="457200" y="1600200"/>
            <a:ext cx="5943600" cy="4525963"/>
          </a:xfrm>
        </p:spPr>
        <p:txBody>
          <a:bodyPr/>
          <a:lstStyle/>
          <a:p>
            <a:pPr lvl="2">
              <a:buFontTx/>
              <a:buNone/>
            </a:pPr>
            <a:endParaRPr lang="en-US" sz="1600" dirty="0" smtClean="0">
              <a:latin typeface="Cambria" pitchFamily="18" charset="0"/>
            </a:endParaRPr>
          </a:p>
          <a:p>
            <a:endParaRPr lang="en-US" dirty="0" smtClean="0">
              <a:latin typeface="Calibri" pitchFamily="34" charset="0"/>
            </a:endParaRPr>
          </a:p>
          <a:p>
            <a:pPr lvl="1">
              <a:buFontTx/>
              <a:buNone/>
            </a:pPr>
            <a:endParaRPr lang="en-US" sz="2400" dirty="0" smtClean="0">
              <a:latin typeface="Calibri" pitchFamily="34" charset="0"/>
            </a:endParaRPr>
          </a:p>
          <a:p>
            <a:pPr>
              <a:buFontTx/>
              <a:buNone/>
            </a:pPr>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endParaRPr lang="en-US" sz="3600" dirty="0" smtClean="0">
              <a:latin typeface="Calibri" pitchFamily="34" charset="0"/>
            </a:endParaRPr>
          </a:p>
          <a:p>
            <a:pPr lvl="2">
              <a:buFontTx/>
              <a:buNone/>
            </a:pPr>
            <a:endParaRPr lang="en-US" sz="2800" dirty="0" smtClean="0">
              <a:latin typeface="Calibri" pitchFamily="34" charset="0"/>
            </a:endParaRPr>
          </a:p>
          <a:p>
            <a:pPr>
              <a:buFontTx/>
              <a:buNone/>
            </a:pPr>
            <a:endParaRPr lang="en-US" sz="3600" dirty="0" smtClean="0">
              <a:latin typeface="Calibri" pitchFamily="34" charset="0"/>
            </a:endParaRPr>
          </a:p>
        </p:txBody>
      </p:sp>
      <p:graphicFrame>
        <p:nvGraphicFramePr>
          <p:cNvPr id="4" name="Chart 3"/>
          <p:cNvGraphicFramePr/>
          <p:nvPr/>
        </p:nvGraphicFramePr>
        <p:xfrm>
          <a:off x="609600" y="1417638"/>
          <a:ext cx="69342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358900" y="4724400"/>
            <a:ext cx="1367682" cy="461665"/>
          </a:xfrm>
          <a:prstGeom prst="rect">
            <a:avLst/>
          </a:prstGeom>
          <a:noFill/>
        </p:spPr>
        <p:txBody>
          <a:bodyPr wrap="none" rtlCol="0">
            <a:spAutoFit/>
          </a:bodyPr>
          <a:lstStyle/>
          <a:p>
            <a:r>
              <a:rPr lang="en-US" sz="2400" dirty="0" smtClean="0">
                <a:solidFill>
                  <a:schemeClr val="bg1"/>
                </a:solidFill>
              </a:rPr>
              <a:t>Baseline</a:t>
            </a:r>
            <a:endParaRPr lang="en-US" sz="2400" dirty="0">
              <a:solidFill>
                <a:schemeClr val="bg1"/>
              </a:solidFill>
            </a:endParaRPr>
          </a:p>
        </p:txBody>
      </p:sp>
      <p:sp>
        <p:nvSpPr>
          <p:cNvPr id="11" name="TextBox 10"/>
          <p:cNvSpPr txBox="1"/>
          <p:nvPr/>
        </p:nvSpPr>
        <p:spPr>
          <a:xfrm>
            <a:off x="2501900" y="5405735"/>
            <a:ext cx="2529860" cy="461665"/>
          </a:xfrm>
          <a:prstGeom prst="rect">
            <a:avLst/>
          </a:prstGeom>
          <a:noFill/>
        </p:spPr>
        <p:txBody>
          <a:bodyPr wrap="none" rtlCol="0">
            <a:spAutoFit/>
          </a:bodyPr>
          <a:lstStyle/>
          <a:p>
            <a:r>
              <a:rPr lang="en-US" sz="2400" dirty="0" smtClean="0">
                <a:solidFill>
                  <a:schemeClr val="bg1"/>
                </a:solidFill>
              </a:rPr>
              <a:t>MC Implemented</a:t>
            </a:r>
            <a:endParaRPr lang="en-US" sz="2400" dirty="0">
              <a:solidFill>
                <a:schemeClr val="bg1"/>
              </a:solidFill>
            </a:endParaRPr>
          </a:p>
        </p:txBody>
      </p:sp>
      <p:grpSp>
        <p:nvGrpSpPr>
          <p:cNvPr id="2" name="Group 13"/>
          <p:cNvGrpSpPr/>
          <p:nvPr/>
        </p:nvGrpSpPr>
        <p:grpSpPr>
          <a:xfrm>
            <a:off x="5765800" y="4038600"/>
            <a:ext cx="1981472" cy="965200"/>
            <a:chOff x="5765800" y="4038600"/>
            <a:chExt cx="1981472" cy="965200"/>
          </a:xfrm>
        </p:grpSpPr>
        <p:sp>
          <p:nvSpPr>
            <p:cNvPr id="5" name="Right Brace 4"/>
            <p:cNvSpPr/>
            <p:nvPr/>
          </p:nvSpPr>
          <p:spPr bwMode="auto">
            <a:xfrm>
              <a:off x="5765800" y="4038600"/>
              <a:ext cx="406400" cy="965200"/>
            </a:xfrm>
            <a:prstGeom prst="rightBrace">
              <a:avLst>
                <a:gd name="adj1" fmla="val 67708"/>
                <a:gd name="adj2" fmla="val 50000"/>
              </a:avLst>
            </a:prstGeom>
            <a:noFill/>
            <a:ln w="50800" cap="flat" cmpd="sng" algn="ctr">
              <a:solidFill>
                <a:srgbClr val="FFFF00"/>
              </a:solidFill>
              <a:prstDash val="solid"/>
              <a:round/>
              <a:headEnd type="oval" w="med" len="med"/>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6233140" y="4213880"/>
              <a:ext cx="1514132" cy="523220"/>
            </a:xfrm>
            <a:prstGeom prst="rect">
              <a:avLst/>
            </a:prstGeom>
            <a:noFill/>
          </p:spPr>
          <p:txBody>
            <a:bodyPr wrap="none" rtlCol="0">
              <a:spAutoFit/>
            </a:bodyPr>
            <a:lstStyle/>
            <a:p>
              <a:r>
                <a:rPr lang="en-US" sz="2800" dirty="0" smtClean="0">
                  <a:solidFill>
                    <a:schemeClr val="bg1"/>
                  </a:solidFill>
                </a:rPr>
                <a:t>IMPACT</a:t>
              </a:r>
              <a:endParaRPr lang="en-US" sz="2800" dirty="0">
                <a:solidFill>
                  <a:schemeClr val="bg1"/>
                </a:solidFill>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oval" w="med" len="med"/>
          <a:tailEnd type="oval"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oval" w="med" len="med"/>
          <a:tailEnd type="oval"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oval" w="med" len="med"/>
          <a:tailEnd type="oval"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50800" cap="flat" cmpd="sng" algn="ctr">
          <a:solidFill>
            <a:schemeClr val="tx1"/>
          </a:solidFill>
          <a:prstDash val="solid"/>
          <a:round/>
          <a:headEnd type="oval" w="med" len="med"/>
          <a:tailEnd type="oval"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14302</TotalTime>
  <Words>1555</Words>
  <Application>Microsoft Office PowerPoint</Application>
  <PresentationFormat>On-screen Show (4:3)</PresentationFormat>
  <Paragraphs>267</Paragraphs>
  <Slides>39</Slides>
  <Notes>3</Notes>
  <HiddenSlides>17</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Default Design</vt:lpstr>
      <vt:lpstr>1_Default Design</vt:lpstr>
      <vt:lpstr>The days ahead</vt:lpstr>
      <vt:lpstr>How can we estimate effectiveness?</vt:lpstr>
      <vt:lpstr>How can we estimate effectiveness?</vt:lpstr>
      <vt:lpstr>Slide 4</vt:lpstr>
      <vt:lpstr>Slide 5</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vt:lpstr>
      <vt:lpstr>Creating a Good Counterfactual for MC</vt:lpstr>
      <vt:lpstr>Creating a Good Counterfactual for MC</vt:lpstr>
      <vt:lpstr>Slide 23</vt:lpstr>
      <vt:lpstr>Multiple threats to a valid estimate of effectiveness regardless of a robust counterfactual (we have to live with these)</vt:lpstr>
      <vt:lpstr>Multiple threats to a valid estimate of effectiveness that can be controlled for with a robust counterfactual (examples will be shown examples on slides to come)</vt:lpstr>
      <vt:lpstr> Selection bias from an evaluation of  “enrolled versus not enrolled”</vt:lpstr>
      <vt:lpstr>Designs Leading to Biased Results:  “Enrolled versus Not Enrolled”</vt:lpstr>
      <vt:lpstr>Designs Leading to Biased Results:  “Enrolled versus Not Enrolled”</vt:lpstr>
      <vt:lpstr>Designs Leading to Biased Results:  “Enrolled versus Not Enrolled”</vt:lpstr>
      <vt:lpstr>Designs Leading to Biased Results:  “Enrolled versus Not Enrolled”</vt:lpstr>
      <vt:lpstr>Designs Leading to Biased Results:  “Enrolled versus Not Enrolled”</vt:lpstr>
      <vt:lpstr>Designs Leading to Biased Results:  “Enrolled versus Not Enrolled”</vt:lpstr>
      <vt:lpstr>Designs Leading to Biased Results:  “Enrolled versus Not Enrolled”</vt:lpstr>
      <vt:lpstr>  Confounding that results even from a a “matched design”</vt:lpstr>
      <vt:lpstr>:  “Matched Designs”</vt:lpstr>
      <vt:lpstr> “Matched Designs”</vt:lpstr>
      <vt:lpstr>:  “Matched Designs”</vt:lpstr>
      <vt:lpstr>Slide 38</vt:lpstr>
      <vt:lpstr>Not sure where previous slide goes</vt:lpstr>
    </vt:vector>
  </TitlesOfParts>
  <Company>UNCCH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smccoy</dc:creator>
  <cp:lastModifiedBy>Stefano Bertozzi</cp:lastModifiedBy>
  <cp:revision>389</cp:revision>
  <dcterms:created xsi:type="dcterms:W3CDTF">2009-08-16T20:41:38Z</dcterms:created>
  <dcterms:modified xsi:type="dcterms:W3CDTF">2010-01-18T06:52:36Z</dcterms:modified>
</cp:coreProperties>
</file>