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jpe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319" r:id="rId3"/>
    <p:sldId id="329" r:id="rId4"/>
    <p:sldId id="331" r:id="rId5"/>
    <p:sldId id="307" r:id="rId6"/>
    <p:sldId id="317" r:id="rId7"/>
    <p:sldId id="282" r:id="rId8"/>
    <p:sldId id="308" r:id="rId9"/>
    <p:sldId id="298" r:id="rId10"/>
    <p:sldId id="304" r:id="rId11"/>
    <p:sldId id="326" r:id="rId12"/>
    <p:sldId id="314" r:id="rId13"/>
    <p:sldId id="332" r:id="rId14"/>
    <p:sldId id="310" r:id="rId15"/>
    <p:sldId id="286" r:id="rId16"/>
    <p:sldId id="328" r:id="rId17"/>
    <p:sldId id="327" r:id="rId18"/>
    <p:sldId id="320" r:id="rId19"/>
    <p:sldId id="321" r:id="rId20"/>
    <p:sldId id="322" r:id="rId21"/>
    <p:sldId id="323" r:id="rId22"/>
    <p:sldId id="324" r:id="rId23"/>
    <p:sldId id="333" r:id="rId24"/>
    <p:sldId id="334" r:id="rId25"/>
    <p:sldId id="335" r:id="rId26"/>
    <p:sldId id="272" r:id="rId27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359" autoAdjust="0"/>
  </p:normalViewPr>
  <p:slideViewPr>
    <p:cSldViewPr>
      <p:cViewPr>
        <p:scale>
          <a:sx n="87" d="100"/>
          <a:sy n="87" d="100"/>
        </p:scale>
        <p:origin x="77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844" cy="35121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39" y="0"/>
            <a:ext cx="4028844" cy="35121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A10300EB-C5B9-4E09-A937-CF06F142E262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9185"/>
            <a:ext cx="4028844" cy="35121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39" y="6659185"/>
            <a:ext cx="4028844" cy="35121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409E4AEB-D917-46AE-9624-46E58A38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5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16-09-23T07:34:01.930"/>
    </inkml:context>
    <inkml:brush xml:id="br0">
      <inkml:brushProperty name="width" value="0.08333" units="cm"/>
      <inkml:brushProperty name="height" value="0.08333" units="cm"/>
      <inkml:brushProperty name="color" value="#3165BB"/>
      <inkml:brushProperty name="fitToCurve" value="1"/>
    </inkml:brush>
    <inkml:brush xml:id="br1">
      <inkml:brushProperty name="width" value="0.08333" units="cm"/>
      <inkml:brushProperty name="height" value="0.08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0313A99-8AFE-4C99-9A71-6473547A064B}" emma:medium="tactile" emma:mode="ink">
          <msink:context xmlns:msink="http://schemas.microsoft.com/ink/2010/main" type="writingRegion" rotatedBoundingBox="19444,6308 22397,5789 22411,5868 19457,6387"/>
        </emma:interpretation>
      </emma:emma>
    </inkml:annotationXML>
    <inkml:traceGroup>
      <inkml:annotationXML>
        <emma:emma xmlns:emma="http://www.w3.org/2003/04/emma" version="1.0">
          <emma:interpretation id="{BE120E5E-44BE-4807-BB13-7D05C8885A86}" emma:medium="tactile" emma:mode="ink">
            <msink:context xmlns:msink="http://schemas.microsoft.com/ink/2010/main" type="paragraph" rotatedBoundingBox="19444,6308 22397,5789 22411,5868 19457,63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6808DE-725D-4A99-96D7-00DB715E73FF}" emma:medium="tactile" emma:mode="ink">
              <msink:context xmlns:msink="http://schemas.microsoft.com/ink/2010/main" type="line" rotatedBoundingBox="19444,6308 22397,5789 22411,5868 19457,6387"/>
            </emma:interpretation>
          </emma:emma>
        </inkml:annotationXML>
        <inkml:traceGroup>
          <inkml:annotationXML>
            <emma:emma xmlns:emma="http://www.w3.org/2003/04/emma" version="1.0">
              <emma:interpretation id="{810A4E34-80AD-42CB-B014-61263BF70D69}" emma:medium="tactile" emma:mode="ink">
                <msink:context xmlns:msink="http://schemas.microsoft.com/ink/2010/main" type="inkWord" rotatedBoundingBox="19444,6308 19813,6243 19826,6322 19457,6387"/>
              </emma:interpretation>
              <emma:one-of disjunction-type="recognition" id="oneOf0">
                <emma:interpretation id="interp0" emma:lang="en-US" emma:confidence="0">
                  <emma:literal>an.</emma:literal>
                </emma:interpretation>
                <emma:interpretation id="interp1" emma:lang="en-US" emma:confidence="0">
                  <emma:literal>Town.</emma:literal>
                </emma:interpretation>
                <emma:interpretation id="interp2" emma:lang="en-US" emma:confidence="0">
                  <emma:literal>am.</emma:literal>
                </emma:interpretation>
                <emma:interpretation id="interp3" emma:lang="en-US" emma:confidence="0">
                  <emma:literal>gone.</emma:literal>
                </emma:interpretation>
                <emma:interpretation id="interp4" emma:lang="en-US" emma:confidence="0">
                  <emma:literal>awn.</emma:literal>
                </emma:interpretation>
              </emma:one-of>
            </emma:emma>
          </inkml:annotationXML>
          <inkml:trace contextRef="#ctx0" brushRef="#br0">0 0 0,'-24'0'406,"1"0"-375,-1 0-15,1 0 31,-1 0-32,1 0 17,-1 0-1,1 0 16,-1 0 109,1 0 47,-1 0-187,1 0 77,23 24-46,-24-24-15,0 0 61,24 23-77,-23-23 0,23 24 562,23-24 297,1 0-828,0 0 15,-1 0 63,-23-24-94,24 24-15,-1 0 31,-23-23-32,24 23 17,-1 0 30,-23-24-31,24 24 141,-1 0-47,1 0-93,-1-23-1,1 23 0,-24-24 688</inkml:trace>
          <inkml:trace contextRef="#ctx0" brushRef="#br0" timeOffset="-5052.3486">0 0 0</inkml:trace>
          <inkml:trace contextRef="#ctx0" brushRef="#br0" timeOffset="-6490.3076">0 0 0</inkml:trace>
        </inkml:traceGroup>
        <inkml:traceGroup>
          <inkml:annotationXML>
            <emma:emma xmlns:emma="http://www.w3.org/2003/04/emma" version="1.0">
              <emma:interpretation id="{012A7B2F-2228-4EB9-8AE5-ABD3F2EF7468}" emma:medium="tactile" emma:mode="ink">
                <msink:context xmlns:msink="http://schemas.microsoft.com/ink/2010/main" type="inkWord" rotatedBoundingBox="22390,5832 22404,5829 22407,5845 22392,5847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v</emma:literal>
                </emma:interpretation>
                <emma:interpretation id="interp7" emma:lang="en-US" emma:confidence="0">
                  <emma:literal>}</emma:literal>
                </emma:interpretation>
                <emma:interpretation id="interp8" emma:lang="en-US" emma:confidence="0">
                  <emma:literal>w</emma:literal>
                </emma:interpretation>
                <emma:interpretation id="interp9" emma:lang="en-US" emma:confidence="0">
                  <emma:literal>3</emma:literal>
                </emma:interpretation>
              </emma:one-of>
            </emma:emma>
          </inkml:annotationXML>
          <inkml:trace contextRef="#ctx0" brushRef="#br1" timeOffset="497503.0073">2582-468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16-09-23T09:37:56.721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  <inkml:brush xml:id="br1">
      <inkml:brushProperty name="width" value="0.15875" units="cm"/>
      <inkml:brushProperty name="height" value="0.15875" units="cm"/>
      <inkml:brushProperty name="color" value="#ED1C24"/>
      <inkml:brushProperty name="fitToCurve" value="1"/>
    </inkml:brush>
  </inkml:definitions>
  <inkml:trace contextRef="#ctx0" brushRef="#br0">0 0 0</inkml:trace>
  <inkml:trace contextRef="#ctx0" brushRef="#br0" timeOffset="82590.9647">-312 5593 0,'22'0'937,"1"0"-843,-1 0-32,0 0-30,0 0-17,1 0 63,-1 0-46,0 0 46,1 0-31,-1 0 93,0 0-46,0 0-16,-22-22 32,0-1-32,0 1-31,0 0-1,0-1 17,0 1 62,23 22-109,-23-22-1,0 0 95,22 22-79,-22-23 16,22 23-32,-22-22 1,23 22 15,-1 0 16,-22-22-31,22 22 15,-22-23 0,22 23 47,1-22 0,-1 22-62,0 0 15,-22-22-31,0 0 32,22 22-17,1 0 1,-23-23 15,22 23 0,-22-22-15,22 22-16,1 0 31,-23-22 0,22 22-15,0 0 15,-22-23 1,22 23-32,1 0 31,-1 0 0,0 0 125,1 0-124,-1 0 30,0 0-31,0 0 1,1 0 30,-1 0-46,0 0 15,1 0 0,-1 0-31,0 0 78,0 0-46,1 0 93,-1 0-94,0 0 0,0 0 16,1 0-16,-1 0 47,0 0-62,1 0 62,-1 0-15,0 0-32,0 0 0,1 0-15,-1 0 31,0 0-32,1 0 516,-1 0-484,0 0-15,0 0-1,1 0-16,-1 0 1,0 0 15,1 0 47,-1 0 94,0 0-140,0 0-32,1 0 46,-1 0-30,0 0 15,1 0 1,-1 0-32,-22 23 15,22-23 1,0 0-16,1 0 15,-1 0-15,0 0 32,0 0-17,1 22-15,-1-22 16,0 22 0,1-22-16,-1 0 31,0 0 47,0 0-78,-22 23 125,23-1-125,-23 0 16,0 0 30,0 1-30,0-1 31,0 0-31,0 1-16,0-1 125,0 0-94,0 0-16,0 1 1,22-23 297,0 0-298,1 22-15,-1 0 16,0-22-16,0 23 31,1-23 0,-1 0-15,0 22 0,1-22-1,-1 22-15,0-22 16,0 0 140,1 0-140,-1 0-1,0 22 17,0 1-17,1-1 1,-1 0-1,-22 1-15,22-1 16,1 0 31,-1 0-47,0 45 31,0 45-31,-22-68 16,23-44 218,-1 0-62,0 0-125,1 0 0,-1 0-32,-22 22-15,22 1 16,0-1 0,1-22-16,-23 22 109,22-22-109,-22 23 31,22-23-31,1 0 63,-1 22-16,0-22 0,-22 22-47,22-22 15,1 22-15,-1-22 31,0 23-31,1-23 125,-1 0-109,-22 22 0,22-22 15,-22 22 16,0 1-32,22-23 1,-22 22-16,23-22 31,-23 22-15,0 0 0,22-22-1,0 23 1,0-23-1,-22 22 1,0 0 78,23-22-79,-1 22 470,-22 1-485,0-1 15,0 0 1,22 1 0,1-1 31,-23 0-32,0 0 32,0 1 62,0-1-93,0 0 47,22-22-48,-22 23 16,0-1 1,0 0-1,0 0-31,0 1 16,0-1-1,0 23 1,0-23-16,0 0 15,0 23 1,0-23-16,0 23 16,0-1-1,0 23 17,0-45 702,0 0-672,0 1-15,0-1 63,0 0-48,-22-22-46,22 23-1,0-1 1,0 0 0,-23-22-1,23 22 1,0 1 0,0-1 140,0 0-94,-22-22-46,22 23 46,-22-23-15,-1 22 63,1-22-95,0 22 95,0-22 15,22 22-47,-23-22-47,23 23-15,-22-23 46,22 22-31,-22-22-15,22 22 0,0 1-16,-22-23 31,22 22-15,0 0-1,-23-22 16,23 22-15,-22-22 0,22 23-16,0-1 47,0 0 218,0 0-218,0 1 453,0-1-469,0 0-15,0 1 62,0-1-31,0 0 15,0 0-46,0 1 15,0-1 1,0 0-17,0 1 16,0-1-15,0 0 15,0 0 16,0 1 0,-22-23 0,22 22 15,0 0-15,0 1-15,0-1 30,0 0-15,-23-22 0,23 22 0,0 1-16,0-1 0,0 0-15,0 1 31,0-1 46,0 0 329,0 0-390,0 1-1,0-1-31,0 0 31,0 0-31,0 1 16,0 21 15,0-21-15,0-1-1,0 0-15,0 0 47,0 1 0,0-1 47,0 0-32,0 1 1,0-1-32,0 0-15,0 0 46,0 1-15,0-1 0,0 0-32,0 1 32,0-1 31,0 0-62,0 0 15,0 1 1,0-1-1,23-22-16,-23 22 64,0 0-33,0 1 79,0-1-93,0 0-17,22 23 1,-22-23 390,0 0-390,0 1-16,0-1 15,0 0 1,0 1 0,0-1 31,0 0-16,0 0 0,0 1 16,22-1-31,1 0 46,-23 1-46,0-1 15,22-22-15,0 0 46,-22 22 1,22 0-48,1-22 32,-1 0-16,0 0 1,0 0-17,-22 23-15,23-23 31,-1 0 16,0 22-31,-22 0 0,23-22-1,-1 0 1,-22 23 31,22-23-32,0 0 17,-22 22-17,23-22 63,-23 22 47,0 0-78,0 1 516,0-1-516,0 0-16,-23 0 0,23 1-15,-22-23-1,22 22 32,-22 0 47,22 1-32,-22-23 1,22 22 46,0 0-31,0 0-31,0 1-31,-23-1 0,23 0 30,0 1-14,-22-23-32,22 22 62,0 0-15,-22-22-16,22 22 32,0 1 93,0-1-125,-23-22 32,23 22 15,0 1-31,-22-23-16,22 22-15,0 0 77,0 0-61,0 1 30,-22-23-46,22 22 15,0 0 47,-22-22-31,22 22 31,0 1 0,-23-23 0,23 22 235,0 0-188,0 1 62,-22-23-46,22 22-32,-22-22 95,0 0 280,22 22-468,-23-22-1,1 0 79,22 22 172,0 1-188,0-1 203,22-22-250,-22 22-15,23-22-16,-1 0 31,-22 23-31,22-23 31,0 0-15,1 0 0,-1 0-16,-22 22 31,22-22-16,0 0 17,-22 22-32,23-22 15,-1 0 1,0 0 0,1 0 15,-1 22 0,0-22 32,0 0-32,1 0 0,-1 0 16,0 0-16,1 0 94,-1 0-78,0 0-16,0 0 32,1 0-32,-1 0 78,0 0-77,1 0 30,-1 0-31,0 0 1,0 0 61,1 0-77,-1 0 15,0 0-15,0 0-16,1 0 31,-1 0 63,0 23 343,1-23-405,-1 0-17,0 0 32,0 0-16,-22 22 16,23-22-47,-1 0 63,0 0-32,1 0 110,-1 0-110,-22 22-15,22-22 30,0 0-30,-22 23-16,23-23 16,-1 22-1,0-22 1,-22 22 0,23 0-1,-1-22 1,0 0-1,-22 23 1,22-23 31,1 0 47,-1 0 249,0 0-280,1 0 46,-1 0-109,0 0 16,0 22 15,1-22-15,-1 0-16,0 0 15,0 0 1,1 0 15,-1 0-31,0 0 32,1 0-17,-1 0 1,0 0 15,0 0-15,1 0 15,-1 0 63,0 0-1,1 0-30,-1 0-16,0 0-16,0 0 0,1 0 1,-1 0 30,0 0-46,1 0 31,-1 0-32,0 0 1,0 0 31,-22-22-32,23 22-15,-1 0 63,0 0-32,0-23-15,-22 1-1,23 22 17,-23-22-32,22 22 15,0 0 32,1-22-31,-1 22-1,-22-23 1,22 23 15,0 0 0,1-22 1,-1 22-1,0-22-15,1-1 15,-1 23 0,0 0 0,0 0 1,1 0-17,-23-22 1,22 22 15,0 0 16,-22-22-16,23 22 32,-1 0-48,0 0 48,0 0-32,1-22 0,-1 22 485,0 0-469,1 0 15,-1-23-46,0 1 15,-22 0 32,22 22-48,-22-23 1,23 23 15,-23-22 0,22 0 1,-22 0 77,22-1-78,-22 1 266,0 0-250,0-1-31,0 1-1,0 0 1,0 0 15,0-1 63,0 1-63,0 0 16,0 0-16,0-1 1,0 1 61,0 0-61,22 22-17,-22-23 63,0 1-46,23 22-32,-23-22 31,22 22-31,0 0 78,-22-22-78,23 22 31,-23-23-15,44-21 249,-44 21-233,22 23 155,1 0 298,-1 0-454,0 0 16,-22-22-32,23 22 32,-23-22-16,22 22 16,-22-22 63,0-1 30,0 1-62,0 0 94,22 22-156,0-23 0,1 23 15,-1 0-16,0 0 32,1 0 156,-1 0-203,0 0 47,0 0-15,1 0-1,-1 0 0,0 0-31,0 0 47,1 0-16,-1 0 0,0 0 32,1 0-32,-1 0 63,0 0-63,-22-22-15,22 22-1,-22-22 32,23 22 78,-23-22-109,0-1 62,0 1 0,22 22 32,0 0-79,-22-22-16,23 22 1,-1 0 0,0 0 156,-22-22-141,22 22-16,-22-23 657,0 1-578,23 22-78,-23-22 31,22 22-32,0 0 110,-22-23-125,0 1 156,23 22-140,-1 0 0,0 0 15,0 0-15,1 0-1,-1 0 1,0 0-1,1 0 95,-1 0-32,0 0-16,0 0 32,1 0-63,-1 0 32,0 0-16,0 0 125,1 0-141,-1 0 16,0 0-32,1 0 251,-1 0-203,0 0-32,0 0 0,1 0 32,-1 0-1,0 0 219,1 0-109,-1 0-156,0 0 15,0-22 0,-22 0 1,23-1-17,-1 23 16,-22-22 16,22 0-31,-22-1 46,0 1 1,0 0-32,0 0 0,0-1-31,0 1 47,0 0-15,0-1-1,0 1 16,0 0-32,0 0 48,0-1-48,0 1 329,0 0-313,0-1-15,0 1 0,0 0-1,23 22-15,-23-22 16,0-1 0,0 1 77,0 0-15,0 0-62,0-1 31,0 1-16,0 0-15,0-23 15,0 23-31,0 0 234,0-1-218,0 1 484,22 22-484,-22-22-1,0-1 1,22 23 15,-22-22-31,0 0 16,22 22-1,-22-22-15,23-1 16,-23 1 0,0 0 202,0-1-139,22 23 30,0 0-93,0 0-1,1 0 1,-1 0 93,0 0-109,1 0 94,-1 0-63,0 0 0,0 0 423,1 0-48,-1 0-375,-22-22 0,22 22-15,-22-22 0,23 22-1,-23-22 48,22 22-32,-22-23-15,22 23-16,-22-22 15,22 22 1,-22-22 15,0 0 0,23 22-31,-23-23 78,22 23-78,-22-22 32,0 0-1,0-1 78,0 1-62,0 0 94,0 0-79,0-1-46,0 1 156,0 0 297,0-1-407,0 1-31,0 0-31,0 0 63,0-1-32,22 23 0,-22-22 47,0 0-15,0-1 15,23 23 0,-1 0-47,0 0 48,0 0-33,1 0 1,-1 0-15,0 0 14,1 0 1,-1 0-31,0 0 31,0 0-16,1 0 0,-1 0 63,0 0-16,-22-22 78,0 0-77,0 0 92,0-1-77,22 23 375,-22-22-453,23 0-1,-23-1 16,22 1 1,0 0-32,-22 0 47,0-1 109,0 1-78,0 0 0,0 0-47,0-1 63,0 1-16,0 0 0,0-1 79,0 1 296,0 0-438,0 0-15,0-1 157,0 1-111,0 0-30,0-1 62,0 1-31,0 0-16,0 0 63,0-1-31,23 23 296,-1 0-328,22-22-31,-44 0 16,23 22-1,-1 0 79,-22-23-47,22 23-16,-22-22 16,23 22-31,-23-22-1,0 0 110,0-1-62,0 1-32,0 0 110,0 0-126,22 22 314,-22-23-314,0 1 1,0 0 15,22 22-31,-22-23 16,22 23-1,-22-22 1,0 0 15,0 0-31,0-1 31,23 23 1,-23-22-1,0 0 16,0-1 78,0 1-94,0 0 110,0 0-126,0-1 17,0 1 124,0 0 359,-23 22-499,1 0 15,22-23 1,-22 23-17,22-22-15,-22 0 31,-1 22-15,23-22 31,0-1 0,-22 1 62,22 0-46,0-1-1,0 1 94,0 0-93,22 22-1,1 0-46,-1 0 31,0 0-31,0 0-16,1 0 625,-1 0-485,-22-22-93,22 22 156,1 0-140,-23-23-48,22 23 17,0 0-1,0 0-31,1 0 515,-23-22-483,22 22-1,0 0-15,-22-22 15,22 22 0,1 0 0,-23-22-15,22 22 0,0 0 62,1 0-63,-1 0 48,0-23-48,0 23-15,1 0 32,-1 0-1,0 0 0,1 0-15,-1 0 46,0 0-46,0 0 0,-22-22-16,23 22 46,-1 0-14,0 0 390,1 0-391,-23-22-31,22 22 47,0 0-16,0 0-31,1 0 94,-1 0 31,0 0-63,1 0 32,-1 0-47,0 0 31,0 0-47,1 0 0,-1 0 94,0 0 110,0 0-173,1 0-46,-1 0 406,0 0-391,1 0-31,-1 0 94,0 0-63,0 0-31,1 0 47,-1 0-16,0 0 16,1 0-16,-1 0 16,0 0 16,0 0-32,-22-23-31,23 23 16,-1 0 374,0 0-312,1 0-46,-1 0-1,0 0 31,0 0-46,1 0 46,-1 0-15,0 0-31,0 0 46,1 0-30,-1 0 15,0 0-32,-22-22 1,23 22 15,-23-22 94,0 0 281,22 22-406,-22-23 32,22 23-1,-22-22 16,0 0-16,0-1 125,0 1-93,0 0 15,0 0-31,0-1 46,0 1 48,0 0-63,0-1 235,0 1-282,0 0 0,0 0 0,0-1 1,0 1 61,0 0-30,0 0-16,0-1 62,0 1-62,0 0 94,0-1-63,-22 1 0,0 22-47,-1 0 0,1 0 344,22-22-312,-22 22-47,22-22-16,-23 22 15,23-23 1,0 1-1,-22 0 17,0 22 15,22-23-32,0 1 16,-22 22 1,-1-22 15,1 22-32,22-22 1,0-1 31,-22 23 31,22-22-63,0 0 17,-22 22 405,22-23-421,-23 23-1,23-22-15,-22-22 32,22 21-17,-22 23 1,22-22-16,0 0 16,0-1-1,-23 1 32,23 0 31,0 0-47,0-1 1,0 1 15,-22 0 374,0 22-374,22-22-31,-22 22 31,-1 0-16,23-23 0,-22 23-15,0 0 15,22-22-31,-23 22 16,1 0 15,0 0-31,22-22 31,-22 22 1,-1 0-1,1-23 16,22 1-32,0 0 17,-22 22-17,22-22 1,0-1-16,-23 23 15,23-22 17,0 0-17,0-1 32,0 1-31,0 0-1,0 0 48,0-1-63,0 1 422,0 0-422,0-1 31,0 1 0,0 0-15,0 0 15,0-1-15,0 1 31,0 0-32,0 0 17,0-1 46,0 1-63,0 0 32,0-1-16,0 1 48,0 0 374,0 0-438,0-1 63,0 1-62,0 0 0,0-1 31,23 1-16,-1 22 0,0 0 63,1 0-63,-1 0 16,0 0-47,0-22 16,1 22 30,-1 0 1,0 0 500,1 0-516,-1 0 1,0-22-17,0 22-15,-22-23 16,23 23 0,-1 0-16,0 0 125,1 0-94,-1 0 16,0 0-32,0 0 63,1 0-46,-1 0-1,0-22-15,-22 0 187,0-1-141,0 1 16,0 0-62,0 0 31,0-1 0,0 1 250,0 0-282,0-1 1,22 23 78,-22-22-79,23 22-15,-1-22 31,0 22 16,1 0 110,-1 0-157,0 0 31,0 0 0,1 0-31,-1 0 31,0 0-31,1 0 16,21 0 0,-22 0-1,1 0 1,21 0-16,1 0 15,-23 0 1,0-22 515,1-1-515,-1 23 0,0-22-16,1 22 15,-23-22 1,22 0 15,0 22-15,0-23-1,1 23 79,-1 0 0,0 0-63,0 0-15,-22-22-1,23 22-15,-1 0 16,0 0 453,-22-22-454,0-1 32,23 23-31,-23-22-16,22 22 15,-22-22 1,0 0 0,22 22-1,0-23 17,-22 1-17,23 22-15,-1-22 16,0 22-1,1 0-15,-1 0 16,0-23 0,0 23-1,1 0-15,-23-22 47,22 22 63,0 0-95,1 0 16,-1 0 16,0 0-31,0 0 62,1 0 344,-23-22-375,0 0 15,22 22-30,-22-23-17,0 1 32,0 0-31,0-1 62,0 1-16,0 0-15,22 22 47,-22-22-78,22 22-1,-22-23 16,23 23 1,-1 0 311,-22-22-327,45 0 0,-23 0-1,0-1 1,0 1 0,1 22-16,-1-22 78,0-1-63,1 1 1,-1 22 125,0 0-95,0 0 1,1 0 0,-1 0 297,-22-22-328,45 22-16,-45-22 15,44 22-15,-22-23 16,-22 1-1,45 0-15,-23-1 47,1 1-31,-1 22 0,-22-22-1,22 22-15,0 0 16,1 0 93,-23-22-62,22 22-31,0-23 15,0 23 0,1 0-15,-1-22 390,-22 0-406,22-1 31,1 1-31,-1 0 47,-22 0 141,0-1-173,0 1 345,0 0-345,0-1-15,0 1 32,0 0-17,0 0 1,0-1-1,0 1 79,0 0-31,0 0-32,0-1 344,0-21-375,22 21 31,-22 1-31,22 0 31,-22 0-31,0-1 16,0 1 78,0 0-63,0-1 0,0 1 1,0 0-1,0 0 297,0-1-312,0 1 15,0 0 0,0-1-15,0 1 31,-22 0-32,0 22 1,22-22 15,0-1 0,-22 23-31,-1 0 47,23-22-31,-22 22 78,0 0-63,22-22-31,-23 22 15,23-22 1,-22 22 0,0 0-1,22-23 313,0 1-312,0 0 0,0-1 62,0 1-47,0 0 0,0 0-15,0-1 0,0 1 46,0 0-46,0-1 62,0 1-47,0 0 328,0 0-343,0-1 0,-22 1-1,22 0-15,0-1 16,-23 1 0,23 0-16,0 0 15,-22 22 1,22-23-16,0 1 15,0 0 204,0-1-203,0 1 31,-22 22-16,0 0 281,-1 0-280,23-22-17,-22 22-15,0 0 16,22-22 0,-23 22 15,1 0-16,22-23 157,0 1-140,-22 22-17,22-22 1,-22 22 15,-1 0 32,23-22-17,-22 22-46,0 0 32,22-23-1,0 1 375,0 0-375,0-1 1,22 23-32,0 0 15,-22-22-15,23 22 47,-1 0-31,0 0-1,0 0 1,1 0-16,21 0 63,-21 0-48,-1 0 1,0-22-16,0 22 31,23 0-15,-23 0 62,0 0-63,1 0 1,-1 0 328,0 0-329,1 0 1,-1-22-16,0 22 16,0 0-1,1 0 32,-1 0-31,0 0-1,23 0 1,-23 0 0,0 0 62,1 0-63,-1 0-15,0 0 79,1 0-64,-1 0 173,0 0-173,0 0-15,1-23 16,-1 23-16,0-22 16,0 22-1,1 0 1,-1 0-1,0 0-15,1 0 407,-1 0-392,0 0 1,-22-22 171,0-1-187,22 23 16,-22-22 15,0 0 1,0 0 14,23 22 1,-23-23 16,0 1 15,22 22-78,-22-22 125,0-1-94,0 1 32,-22 22 312,-1-22-360,1 0 17,0 22-32,0 0 31,-1-23-31,1 23 94,0 0-32,-1 0 1,23-22-17,-22 22-30,0 0 15,0 0 16,22-22 16,-23 22-48,23-22 32,-22 22-31,22-23 15,0 1 16,0 0-31,0-1 62,0 1 234,0 0-281,0 0-31,0-1 16,0 1 0,0 0-16,0-1 0,22 1 15,-22 0 1,0 0-16,0-1 109,0 1-77,0 0 61,0-1 79,0 1-94,23 0 313,-1 0-375,22-1-1,-21 23 1,-1 0-1,-22-22-15,22 22 16,1 0 15,-1 0-15</inkml:trace>
  <inkml:trace contextRef="#ctx0" brushRef="#br1" timeOffset="-361506.2651">9581 5905 0</inkml:trace>
  <inkml:trace contextRef="#ctx0" brushRef="#br1" timeOffset="-362728.0153">9581 5905 0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D236B7F0-C875-43A4-AD91-02ABAA8A7936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89E4B3A5-1114-4361-9BFB-C38F2AC8A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5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4BCFC3-B0BD-44AC-88DC-52A9AF2E2FF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81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4B3A5-1114-4361-9BFB-C38F2AC8A7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3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94792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5233E-AF60-4466-844B-293CC6B6F1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E768F-C11A-4D49-A44D-AEC66858DD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724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3126E-FFD6-4924-8755-A23A81CD0C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D45F9-C5F2-4084-A9D4-A45D440881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538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81876-E659-452C-8A93-93C8FD22A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E19B3-F101-4993-9F24-8D3E6B44FD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201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45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2D3BF-4F7E-9449-987C-EBECFFEF65E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1F36F-BE3E-7C40-8873-B3DFB7A4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2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46365"/>
            <a:ext cx="9172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22829-22AE-470D-90F0-0BCCCC135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D4511-DAB6-421A-8A2A-D108CAEA241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355" y="15341"/>
            <a:ext cx="6093344" cy="689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>
            <a:stCxn id="2054" idx="11"/>
          </p:cNvCxnSpPr>
          <p:nvPr userDrawn="1"/>
        </p:nvCxnSpPr>
        <p:spPr>
          <a:xfrm flipH="1">
            <a:off x="5334000" y="2564130"/>
            <a:ext cx="346710" cy="636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053" idx="35"/>
          </p:cNvCxnSpPr>
          <p:nvPr userDrawn="1"/>
        </p:nvCxnSpPr>
        <p:spPr>
          <a:xfrm flipH="1">
            <a:off x="5372100" y="2362200"/>
            <a:ext cx="571500" cy="1040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054" idx="42"/>
          </p:cNvCxnSpPr>
          <p:nvPr userDrawn="1"/>
        </p:nvCxnSpPr>
        <p:spPr>
          <a:xfrm flipH="1">
            <a:off x="5334000" y="2106930"/>
            <a:ext cx="876300" cy="1626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5562600" y="2084070"/>
            <a:ext cx="914400" cy="1741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680710" y="2148840"/>
            <a:ext cx="914400" cy="1729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2053" idx="75"/>
          </p:cNvCxnSpPr>
          <p:nvPr userDrawn="1"/>
        </p:nvCxnSpPr>
        <p:spPr>
          <a:xfrm flipH="1">
            <a:off x="5825490" y="2164730"/>
            <a:ext cx="922020" cy="1702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Freeform 2052"/>
          <p:cNvSpPr/>
          <p:nvPr userDrawn="1"/>
        </p:nvSpPr>
        <p:spPr>
          <a:xfrm>
            <a:off x="5287561" y="2190626"/>
            <a:ext cx="2225759" cy="1687954"/>
          </a:xfrm>
          <a:custGeom>
            <a:avLst/>
            <a:gdLst>
              <a:gd name="connsiteX0" fmla="*/ 153119 w 2225759"/>
              <a:gd name="connsiteY0" fmla="*/ 274444 h 1687954"/>
              <a:gd name="connsiteX1" fmla="*/ 137879 w 2225759"/>
              <a:gd name="connsiteY1" fmla="*/ 316354 h 1687954"/>
              <a:gd name="connsiteX2" fmla="*/ 134069 w 2225759"/>
              <a:gd name="connsiteY2" fmla="*/ 331594 h 1687954"/>
              <a:gd name="connsiteX3" fmla="*/ 126449 w 2225759"/>
              <a:gd name="connsiteY3" fmla="*/ 354454 h 1687954"/>
              <a:gd name="connsiteX4" fmla="*/ 122639 w 2225759"/>
              <a:gd name="connsiteY4" fmla="*/ 365884 h 1687954"/>
              <a:gd name="connsiteX5" fmla="*/ 115019 w 2225759"/>
              <a:gd name="connsiteY5" fmla="*/ 415414 h 1687954"/>
              <a:gd name="connsiteX6" fmla="*/ 111209 w 2225759"/>
              <a:gd name="connsiteY6" fmla="*/ 434464 h 1687954"/>
              <a:gd name="connsiteX7" fmla="*/ 103589 w 2225759"/>
              <a:gd name="connsiteY7" fmla="*/ 449704 h 1687954"/>
              <a:gd name="connsiteX8" fmla="*/ 95969 w 2225759"/>
              <a:gd name="connsiteY8" fmla="*/ 472564 h 1687954"/>
              <a:gd name="connsiteX9" fmla="*/ 92159 w 2225759"/>
              <a:gd name="connsiteY9" fmla="*/ 483994 h 1687954"/>
              <a:gd name="connsiteX10" fmla="*/ 84539 w 2225759"/>
              <a:gd name="connsiteY10" fmla="*/ 495424 h 1687954"/>
              <a:gd name="connsiteX11" fmla="*/ 65489 w 2225759"/>
              <a:gd name="connsiteY11" fmla="*/ 518284 h 1687954"/>
              <a:gd name="connsiteX12" fmla="*/ 61679 w 2225759"/>
              <a:gd name="connsiteY12" fmla="*/ 529714 h 1687954"/>
              <a:gd name="connsiteX13" fmla="*/ 57869 w 2225759"/>
              <a:gd name="connsiteY13" fmla="*/ 579244 h 1687954"/>
              <a:gd name="connsiteX14" fmla="*/ 35009 w 2225759"/>
              <a:gd name="connsiteY14" fmla="*/ 583054 h 1687954"/>
              <a:gd name="connsiteX15" fmla="*/ 23579 w 2225759"/>
              <a:gd name="connsiteY15" fmla="*/ 594484 h 1687954"/>
              <a:gd name="connsiteX16" fmla="*/ 12149 w 2225759"/>
              <a:gd name="connsiteY16" fmla="*/ 602104 h 1687954"/>
              <a:gd name="connsiteX17" fmla="*/ 4529 w 2225759"/>
              <a:gd name="connsiteY17" fmla="*/ 613534 h 1687954"/>
              <a:gd name="connsiteX18" fmla="*/ 719 w 2225759"/>
              <a:gd name="connsiteY18" fmla="*/ 624964 h 1687954"/>
              <a:gd name="connsiteX19" fmla="*/ 12149 w 2225759"/>
              <a:gd name="connsiteY19" fmla="*/ 689734 h 1687954"/>
              <a:gd name="connsiteX20" fmla="*/ 23579 w 2225759"/>
              <a:gd name="connsiteY20" fmla="*/ 697354 h 1687954"/>
              <a:gd name="connsiteX21" fmla="*/ 31199 w 2225759"/>
              <a:gd name="connsiteY21" fmla="*/ 708784 h 1687954"/>
              <a:gd name="connsiteX22" fmla="*/ 38819 w 2225759"/>
              <a:gd name="connsiteY22" fmla="*/ 735454 h 1687954"/>
              <a:gd name="connsiteX23" fmla="*/ 31199 w 2225759"/>
              <a:gd name="connsiteY23" fmla="*/ 765934 h 1687954"/>
              <a:gd name="connsiteX24" fmla="*/ 19769 w 2225759"/>
              <a:gd name="connsiteY24" fmla="*/ 773554 h 1687954"/>
              <a:gd name="connsiteX25" fmla="*/ 8339 w 2225759"/>
              <a:gd name="connsiteY25" fmla="*/ 800224 h 1687954"/>
              <a:gd name="connsiteX26" fmla="*/ 12149 w 2225759"/>
              <a:gd name="connsiteY26" fmla="*/ 819274 h 1687954"/>
              <a:gd name="connsiteX27" fmla="*/ 19769 w 2225759"/>
              <a:gd name="connsiteY27" fmla="*/ 876424 h 1687954"/>
              <a:gd name="connsiteX28" fmla="*/ 23579 w 2225759"/>
              <a:gd name="connsiteY28" fmla="*/ 891664 h 1687954"/>
              <a:gd name="connsiteX29" fmla="*/ 31199 w 2225759"/>
              <a:gd name="connsiteY29" fmla="*/ 914524 h 1687954"/>
              <a:gd name="connsiteX30" fmla="*/ 38819 w 2225759"/>
              <a:gd name="connsiteY30" fmla="*/ 956434 h 1687954"/>
              <a:gd name="connsiteX31" fmla="*/ 42629 w 2225759"/>
              <a:gd name="connsiteY31" fmla="*/ 1097404 h 1687954"/>
              <a:gd name="connsiteX32" fmla="*/ 46439 w 2225759"/>
              <a:gd name="connsiteY32" fmla="*/ 1108834 h 1687954"/>
              <a:gd name="connsiteX33" fmla="*/ 50249 w 2225759"/>
              <a:gd name="connsiteY33" fmla="*/ 1200274 h 1687954"/>
              <a:gd name="connsiteX34" fmla="*/ 73109 w 2225759"/>
              <a:gd name="connsiteY34" fmla="*/ 1207894 h 1687954"/>
              <a:gd name="connsiteX35" fmla="*/ 84539 w 2225759"/>
              <a:gd name="connsiteY35" fmla="*/ 1211704 h 1687954"/>
              <a:gd name="connsiteX36" fmla="*/ 95969 w 2225759"/>
              <a:gd name="connsiteY36" fmla="*/ 1215514 h 1687954"/>
              <a:gd name="connsiteX37" fmla="*/ 111209 w 2225759"/>
              <a:gd name="connsiteY37" fmla="*/ 1223134 h 1687954"/>
              <a:gd name="connsiteX38" fmla="*/ 149309 w 2225759"/>
              <a:gd name="connsiteY38" fmla="*/ 1226944 h 1687954"/>
              <a:gd name="connsiteX39" fmla="*/ 160739 w 2225759"/>
              <a:gd name="connsiteY39" fmla="*/ 1230754 h 1687954"/>
              <a:gd name="connsiteX40" fmla="*/ 183599 w 2225759"/>
              <a:gd name="connsiteY40" fmla="*/ 1249804 h 1687954"/>
              <a:gd name="connsiteX41" fmla="*/ 195029 w 2225759"/>
              <a:gd name="connsiteY41" fmla="*/ 1257424 h 1687954"/>
              <a:gd name="connsiteX42" fmla="*/ 198839 w 2225759"/>
              <a:gd name="connsiteY42" fmla="*/ 1299334 h 1687954"/>
              <a:gd name="connsiteX43" fmla="*/ 195029 w 2225759"/>
              <a:gd name="connsiteY43" fmla="*/ 1310764 h 1687954"/>
              <a:gd name="connsiteX44" fmla="*/ 183599 w 2225759"/>
              <a:gd name="connsiteY44" fmla="*/ 1318384 h 1687954"/>
              <a:gd name="connsiteX45" fmla="*/ 168359 w 2225759"/>
              <a:gd name="connsiteY45" fmla="*/ 1352674 h 1687954"/>
              <a:gd name="connsiteX46" fmla="*/ 164549 w 2225759"/>
              <a:gd name="connsiteY46" fmla="*/ 1364104 h 1687954"/>
              <a:gd name="connsiteX47" fmla="*/ 153119 w 2225759"/>
              <a:gd name="connsiteY47" fmla="*/ 1375534 h 1687954"/>
              <a:gd name="connsiteX48" fmla="*/ 137879 w 2225759"/>
              <a:gd name="connsiteY48" fmla="*/ 1398394 h 1687954"/>
              <a:gd name="connsiteX49" fmla="*/ 130259 w 2225759"/>
              <a:gd name="connsiteY49" fmla="*/ 1409824 h 1687954"/>
              <a:gd name="connsiteX50" fmla="*/ 122639 w 2225759"/>
              <a:gd name="connsiteY50" fmla="*/ 1425064 h 1687954"/>
              <a:gd name="connsiteX51" fmla="*/ 111209 w 2225759"/>
              <a:gd name="connsiteY51" fmla="*/ 1436494 h 1687954"/>
              <a:gd name="connsiteX52" fmla="*/ 103589 w 2225759"/>
              <a:gd name="connsiteY52" fmla="*/ 1447924 h 1687954"/>
              <a:gd name="connsiteX53" fmla="*/ 92159 w 2225759"/>
              <a:gd name="connsiteY53" fmla="*/ 1470784 h 1687954"/>
              <a:gd name="connsiteX54" fmla="*/ 80729 w 2225759"/>
              <a:gd name="connsiteY54" fmla="*/ 1478404 h 1687954"/>
              <a:gd name="connsiteX55" fmla="*/ 73109 w 2225759"/>
              <a:gd name="connsiteY55" fmla="*/ 1489834 h 1687954"/>
              <a:gd name="connsiteX56" fmla="*/ 69299 w 2225759"/>
              <a:gd name="connsiteY56" fmla="*/ 1501264 h 1687954"/>
              <a:gd name="connsiteX57" fmla="*/ 57869 w 2225759"/>
              <a:gd name="connsiteY57" fmla="*/ 1512694 h 1687954"/>
              <a:gd name="connsiteX58" fmla="*/ 54059 w 2225759"/>
              <a:gd name="connsiteY58" fmla="*/ 1524124 h 1687954"/>
              <a:gd name="connsiteX59" fmla="*/ 46439 w 2225759"/>
              <a:gd name="connsiteY59" fmla="*/ 1535554 h 1687954"/>
              <a:gd name="connsiteX60" fmla="*/ 73109 w 2225759"/>
              <a:gd name="connsiteY60" fmla="*/ 1554604 h 1687954"/>
              <a:gd name="connsiteX61" fmla="*/ 95969 w 2225759"/>
              <a:gd name="connsiteY61" fmla="*/ 1562224 h 1687954"/>
              <a:gd name="connsiteX62" fmla="*/ 107399 w 2225759"/>
              <a:gd name="connsiteY62" fmla="*/ 1566034 h 1687954"/>
              <a:gd name="connsiteX63" fmla="*/ 118829 w 2225759"/>
              <a:gd name="connsiteY63" fmla="*/ 1573654 h 1687954"/>
              <a:gd name="connsiteX64" fmla="*/ 130259 w 2225759"/>
              <a:gd name="connsiteY64" fmla="*/ 1577464 h 1687954"/>
              <a:gd name="connsiteX65" fmla="*/ 153119 w 2225759"/>
              <a:gd name="connsiteY65" fmla="*/ 1592704 h 1687954"/>
              <a:gd name="connsiteX66" fmla="*/ 175979 w 2225759"/>
              <a:gd name="connsiteY66" fmla="*/ 1600324 h 1687954"/>
              <a:gd name="connsiteX67" fmla="*/ 198839 w 2225759"/>
              <a:gd name="connsiteY67" fmla="*/ 1615564 h 1687954"/>
              <a:gd name="connsiteX68" fmla="*/ 225509 w 2225759"/>
              <a:gd name="connsiteY68" fmla="*/ 1626994 h 1687954"/>
              <a:gd name="connsiteX69" fmla="*/ 248369 w 2225759"/>
              <a:gd name="connsiteY69" fmla="*/ 1634614 h 1687954"/>
              <a:gd name="connsiteX70" fmla="*/ 286469 w 2225759"/>
              <a:gd name="connsiteY70" fmla="*/ 1649854 h 1687954"/>
              <a:gd name="connsiteX71" fmla="*/ 297899 w 2225759"/>
              <a:gd name="connsiteY71" fmla="*/ 1653664 h 1687954"/>
              <a:gd name="connsiteX72" fmla="*/ 309329 w 2225759"/>
              <a:gd name="connsiteY72" fmla="*/ 1661284 h 1687954"/>
              <a:gd name="connsiteX73" fmla="*/ 355049 w 2225759"/>
              <a:gd name="connsiteY73" fmla="*/ 1668904 h 1687954"/>
              <a:gd name="connsiteX74" fmla="*/ 389339 w 2225759"/>
              <a:gd name="connsiteY74" fmla="*/ 1672714 h 1687954"/>
              <a:gd name="connsiteX75" fmla="*/ 537929 w 2225759"/>
              <a:gd name="connsiteY75" fmla="*/ 1676524 h 1687954"/>
              <a:gd name="connsiteX76" fmla="*/ 617939 w 2225759"/>
              <a:gd name="connsiteY76" fmla="*/ 1687954 h 1687954"/>
              <a:gd name="connsiteX77" fmla="*/ 675089 w 2225759"/>
              <a:gd name="connsiteY77" fmla="*/ 1684144 h 1687954"/>
              <a:gd name="connsiteX78" fmla="*/ 701759 w 2225759"/>
              <a:gd name="connsiteY78" fmla="*/ 1668904 h 1687954"/>
              <a:gd name="connsiteX79" fmla="*/ 713189 w 2225759"/>
              <a:gd name="connsiteY79" fmla="*/ 1661284 h 1687954"/>
              <a:gd name="connsiteX80" fmla="*/ 739859 w 2225759"/>
              <a:gd name="connsiteY80" fmla="*/ 1657474 h 1687954"/>
              <a:gd name="connsiteX81" fmla="*/ 846539 w 2225759"/>
              <a:gd name="connsiteY81" fmla="*/ 1653664 h 1687954"/>
              <a:gd name="connsiteX82" fmla="*/ 873209 w 2225759"/>
              <a:gd name="connsiteY82" fmla="*/ 1642234 h 1687954"/>
              <a:gd name="connsiteX83" fmla="*/ 884639 w 2225759"/>
              <a:gd name="connsiteY83" fmla="*/ 1634614 h 1687954"/>
              <a:gd name="connsiteX84" fmla="*/ 896069 w 2225759"/>
              <a:gd name="connsiteY84" fmla="*/ 1630804 h 1687954"/>
              <a:gd name="connsiteX85" fmla="*/ 934169 w 2225759"/>
              <a:gd name="connsiteY85" fmla="*/ 1607944 h 1687954"/>
              <a:gd name="connsiteX86" fmla="*/ 960839 w 2225759"/>
              <a:gd name="connsiteY86" fmla="*/ 1600324 h 1687954"/>
              <a:gd name="connsiteX87" fmla="*/ 995129 w 2225759"/>
              <a:gd name="connsiteY87" fmla="*/ 1592704 h 1687954"/>
              <a:gd name="connsiteX88" fmla="*/ 1021799 w 2225759"/>
              <a:gd name="connsiteY88" fmla="*/ 1577464 h 1687954"/>
              <a:gd name="connsiteX89" fmla="*/ 1029419 w 2225759"/>
              <a:gd name="connsiteY89" fmla="*/ 1566034 h 1687954"/>
              <a:gd name="connsiteX90" fmla="*/ 1048469 w 2225759"/>
              <a:gd name="connsiteY90" fmla="*/ 1539364 h 1687954"/>
              <a:gd name="connsiteX91" fmla="*/ 1052279 w 2225759"/>
              <a:gd name="connsiteY91" fmla="*/ 1520314 h 1687954"/>
              <a:gd name="connsiteX92" fmla="*/ 1056089 w 2225759"/>
              <a:gd name="connsiteY92" fmla="*/ 1497454 h 1687954"/>
              <a:gd name="connsiteX93" fmla="*/ 1063709 w 2225759"/>
              <a:gd name="connsiteY93" fmla="*/ 1474594 h 1687954"/>
              <a:gd name="connsiteX94" fmla="*/ 1075139 w 2225759"/>
              <a:gd name="connsiteY94" fmla="*/ 1428874 h 1687954"/>
              <a:gd name="connsiteX95" fmla="*/ 1078949 w 2225759"/>
              <a:gd name="connsiteY95" fmla="*/ 1352674 h 1687954"/>
              <a:gd name="connsiteX96" fmla="*/ 1082759 w 2225759"/>
              <a:gd name="connsiteY96" fmla="*/ 1341244 h 1687954"/>
              <a:gd name="connsiteX97" fmla="*/ 1090379 w 2225759"/>
              <a:gd name="connsiteY97" fmla="*/ 1329814 h 1687954"/>
              <a:gd name="connsiteX98" fmla="*/ 1094189 w 2225759"/>
              <a:gd name="connsiteY98" fmla="*/ 1318384 h 1687954"/>
              <a:gd name="connsiteX99" fmla="*/ 1105619 w 2225759"/>
              <a:gd name="connsiteY99" fmla="*/ 1314574 h 1687954"/>
              <a:gd name="connsiteX100" fmla="*/ 1132289 w 2225759"/>
              <a:gd name="connsiteY100" fmla="*/ 1306954 h 1687954"/>
              <a:gd name="connsiteX101" fmla="*/ 1166579 w 2225759"/>
              <a:gd name="connsiteY101" fmla="*/ 1295524 h 1687954"/>
              <a:gd name="connsiteX102" fmla="*/ 1178009 w 2225759"/>
              <a:gd name="connsiteY102" fmla="*/ 1287904 h 1687954"/>
              <a:gd name="connsiteX103" fmla="*/ 1200869 w 2225759"/>
              <a:gd name="connsiteY103" fmla="*/ 1272664 h 1687954"/>
              <a:gd name="connsiteX104" fmla="*/ 1315169 w 2225759"/>
              <a:gd name="connsiteY104" fmla="*/ 1268854 h 1687954"/>
              <a:gd name="connsiteX105" fmla="*/ 1318979 w 2225759"/>
              <a:gd name="connsiteY105" fmla="*/ 1257424 h 1687954"/>
              <a:gd name="connsiteX106" fmla="*/ 1322789 w 2225759"/>
              <a:gd name="connsiteY106" fmla="*/ 1215514 h 1687954"/>
              <a:gd name="connsiteX107" fmla="*/ 1360889 w 2225759"/>
              <a:gd name="connsiteY107" fmla="*/ 1196464 h 1687954"/>
              <a:gd name="connsiteX108" fmla="*/ 1376129 w 2225759"/>
              <a:gd name="connsiteY108" fmla="*/ 1188844 h 1687954"/>
              <a:gd name="connsiteX109" fmla="*/ 1398989 w 2225759"/>
              <a:gd name="connsiteY109" fmla="*/ 1173604 h 1687954"/>
              <a:gd name="connsiteX110" fmla="*/ 1406609 w 2225759"/>
              <a:gd name="connsiteY110" fmla="*/ 1162174 h 1687954"/>
              <a:gd name="connsiteX111" fmla="*/ 1429469 w 2225759"/>
              <a:gd name="connsiteY111" fmla="*/ 1154554 h 1687954"/>
              <a:gd name="connsiteX112" fmla="*/ 1475189 w 2225759"/>
              <a:gd name="connsiteY112" fmla="*/ 1158364 h 1687954"/>
              <a:gd name="connsiteX113" fmla="*/ 1494239 w 2225759"/>
              <a:gd name="connsiteY113" fmla="*/ 1162174 h 1687954"/>
              <a:gd name="connsiteX114" fmla="*/ 1505669 w 2225759"/>
              <a:gd name="connsiteY114" fmla="*/ 1173604 h 1687954"/>
              <a:gd name="connsiteX115" fmla="*/ 1517099 w 2225759"/>
              <a:gd name="connsiteY115" fmla="*/ 1181224 h 1687954"/>
              <a:gd name="connsiteX116" fmla="*/ 1543769 w 2225759"/>
              <a:gd name="connsiteY116" fmla="*/ 1192654 h 1687954"/>
              <a:gd name="connsiteX117" fmla="*/ 1555199 w 2225759"/>
              <a:gd name="connsiteY117" fmla="*/ 1200274 h 1687954"/>
              <a:gd name="connsiteX118" fmla="*/ 1600919 w 2225759"/>
              <a:gd name="connsiteY118" fmla="*/ 1196464 h 1687954"/>
              <a:gd name="connsiteX119" fmla="*/ 1612349 w 2225759"/>
              <a:gd name="connsiteY119" fmla="*/ 1185034 h 1687954"/>
              <a:gd name="connsiteX120" fmla="*/ 1623779 w 2225759"/>
              <a:gd name="connsiteY120" fmla="*/ 1162174 h 1687954"/>
              <a:gd name="connsiteX121" fmla="*/ 1635209 w 2225759"/>
              <a:gd name="connsiteY121" fmla="*/ 1112644 h 1687954"/>
              <a:gd name="connsiteX122" fmla="*/ 1639019 w 2225759"/>
              <a:gd name="connsiteY122" fmla="*/ 1093594 h 1687954"/>
              <a:gd name="connsiteX123" fmla="*/ 1642829 w 2225759"/>
              <a:gd name="connsiteY123" fmla="*/ 1082164 h 1687954"/>
              <a:gd name="connsiteX124" fmla="*/ 1650449 w 2225759"/>
              <a:gd name="connsiteY124" fmla="*/ 1055494 h 1687954"/>
              <a:gd name="connsiteX125" fmla="*/ 1654259 w 2225759"/>
              <a:gd name="connsiteY125" fmla="*/ 998344 h 1687954"/>
              <a:gd name="connsiteX126" fmla="*/ 1669499 w 2225759"/>
              <a:gd name="connsiteY126" fmla="*/ 948814 h 1687954"/>
              <a:gd name="connsiteX127" fmla="*/ 1673309 w 2225759"/>
              <a:gd name="connsiteY127" fmla="*/ 925954 h 1687954"/>
              <a:gd name="connsiteX128" fmla="*/ 1677119 w 2225759"/>
              <a:gd name="connsiteY128" fmla="*/ 914524 h 1687954"/>
              <a:gd name="connsiteX129" fmla="*/ 1680929 w 2225759"/>
              <a:gd name="connsiteY129" fmla="*/ 899284 h 1687954"/>
              <a:gd name="connsiteX130" fmla="*/ 1684739 w 2225759"/>
              <a:gd name="connsiteY130" fmla="*/ 887854 h 1687954"/>
              <a:gd name="connsiteX131" fmla="*/ 1692359 w 2225759"/>
              <a:gd name="connsiteY131" fmla="*/ 857374 h 1687954"/>
              <a:gd name="connsiteX132" fmla="*/ 1696169 w 2225759"/>
              <a:gd name="connsiteY132" fmla="*/ 838324 h 1687954"/>
              <a:gd name="connsiteX133" fmla="*/ 1707599 w 2225759"/>
              <a:gd name="connsiteY133" fmla="*/ 834514 h 1687954"/>
              <a:gd name="connsiteX134" fmla="*/ 1779989 w 2225759"/>
              <a:gd name="connsiteY134" fmla="*/ 830704 h 1687954"/>
              <a:gd name="connsiteX135" fmla="*/ 1795229 w 2225759"/>
              <a:gd name="connsiteY135" fmla="*/ 826894 h 1687954"/>
              <a:gd name="connsiteX136" fmla="*/ 1799039 w 2225759"/>
              <a:gd name="connsiteY136" fmla="*/ 815464 h 1687954"/>
              <a:gd name="connsiteX137" fmla="*/ 1818089 w 2225759"/>
              <a:gd name="connsiteY137" fmla="*/ 792604 h 1687954"/>
              <a:gd name="connsiteX138" fmla="*/ 1814279 w 2225759"/>
              <a:gd name="connsiteY138" fmla="*/ 716404 h 1687954"/>
              <a:gd name="connsiteX139" fmla="*/ 1810469 w 2225759"/>
              <a:gd name="connsiteY139" fmla="*/ 704974 h 1687954"/>
              <a:gd name="connsiteX140" fmla="*/ 1799039 w 2225759"/>
              <a:gd name="connsiteY140" fmla="*/ 697354 h 1687954"/>
              <a:gd name="connsiteX141" fmla="*/ 1783799 w 2225759"/>
              <a:gd name="connsiteY141" fmla="*/ 674494 h 1687954"/>
              <a:gd name="connsiteX142" fmla="*/ 1776179 w 2225759"/>
              <a:gd name="connsiteY142" fmla="*/ 647824 h 1687954"/>
              <a:gd name="connsiteX143" fmla="*/ 1787609 w 2225759"/>
              <a:gd name="connsiteY143" fmla="*/ 640204 h 1687954"/>
              <a:gd name="connsiteX144" fmla="*/ 1833329 w 2225759"/>
              <a:gd name="connsiteY144" fmla="*/ 644014 h 1687954"/>
              <a:gd name="connsiteX145" fmla="*/ 1905719 w 2225759"/>
              <a:gd name="connsiteY145" fmla="*/ 651634 h 1687954"/>
              <a:gd name="connsiteX146" fmla="*/ 1947629 w 2225759"/>
              <a:gd name="connsiteY146" fmla="*/ 647824 h 1687954"/>
              <a:gd name="connsiteX147" fmla="*/ 1959059 w 2225759"/>
              <a:gd name="connsiteY147" fmla="*/ 602104 h 1687954"/>
              <a:gd name="connsiteX148" fmla="*/ 1962869 w 2225759"/>
              <a:gd name="connsiteY148" fmla="*/ 510664 h 1687954"/>
              <a:gd name="connsiteX149" fmla="*/ 1970489 w 2225759"/>
              <a:gd name="connsiteY149" fmla="*/ 499234 h 1687954"/>
              <a:gd name="connsiteX150" fmla="*/ 1974299 w 2225759"/>
              <a:gd name="connsiteY150" fmla="*/ 487804 h 1687954"/>
              <a:gd name="connsiteX151" fmla="*/ 1985729 w 2225759"/>
              <a:gd name="connsiteY151" fmla="*/ 483994 h 1687954"/>
              <a:gd name="connsiteX152" fmla="*/ 1993349 w 2225759"/>
              <a:gd name="connsiteY152" fmla="*/ 472564 h 1687954"/>
              <a:gd name="connsiteX153" fmla="*/ 1997159 w 2225759"/>
              <a:gd name="connsiteY153" fmla="*/ 461134 h 1687954"/>
              <a:gd name="connsiteX154" fmla="*/ 2008589 w 2225759"/>
              <a:gd name="connsiteY154" fmla="*/ 453514 h 1687954"/>
              <a:gd name="connsiteX155" fmla="*/ 2023829 w 2225759"/>
              <a:gd name="connsiteY155" fmla="*/ 415414 h 1687954"/>
              <a:gd name="connsiteX156" fmla="*/ 2027639 w 2225759"/>
              <a:gd name="connsiteY156" fmla="*/ 403984 h 1687954"/>
              <a:gd name="connsiteX157" fmla="*/ 2035259 w 2225759"/>
              <a:gd name="connsiteY157" fmla="*/ 392554 h 1687954"/>
              <a:gd name="connsiteX158" fmla="*/ 2039069 w 2225759"/>
              <a:gd name="connsiteY158" fmla="*/ 381124 h 1687954"/>
              <a:gd name="connsiteX159" fmla="*/ 2058119 w 2225759"/>
              <a:gd name="connsiteY159" fmla="*/ 346834 h 1687954"/>
              <a:gd name="connsiteX160" fmla="*/ 2050499 w 2225759"/>
              <a:gd name="connsiteY160" fmla="*/ 323974 h 1687954"/>
              <a:gd name="connsiteX161" fmla="*/ 2042879 w 2225759"/>
              <a:gd name="connsiteY161" fmla="*/ 259204 h 1687954"/>
              <a:gd name="connsiteX162" fmla="*/ 2023829 w 2225759"/>
              <a:gd name="connsiteY162" fmla="*/ 224914 h 1687954"/>
              <a:gd name="connsiteX163" fmla="*/ 2012399 w 2225759"/>
              <a:gd name="connsiteY163" fmla="*/ 202054 h 1687954"/>
              <a:gd name="connsiteX164" fmla="*/ 2004779 w 2225759"/>
              <a:gd name="connsiteY164" fmla="*/ 190624 h 1687954"/>
              <a:gd name="connsiteX165" fmla="*/ 2008589 w 2225759"/>
              <a:gd name="connsiteY165" fmla="*/ 118234 h 1687954"/>
              <a:gd name="connsiteX166" fmla="*/ 2012399 w 2225759"/>
              <a:gd name="connsiteY166" fmla="*/ 106804 h 1687954"/>
              <a:gd name="connsiteX167" fmla="*/ 2046689 w 2225759"/>
              <a:gd name="connsiteY167" fmla="*/ 91564 h 1687954"/>
              <a:gd name="connsiteX168" fmla="*/ 2065739 w 2225759"/>
              <a:gd name="connsiteY168" fmla="*/ 83944 h 1687954"/>
              <a:gd name="connsiteX169" fmla="*/ 2092409 w 2225759"/>
              <a:gd name="connsiteY169" fmla="*/ 76324 h 1687954"/>
              <a:gd name="connsiteX170" fmla="*/ 2119079 w 2225759"/>
              <a:gd name="connsiteY170" fmla="*/ 61084 h 1687954"/>
              <a:gd name="connsiteX171" fmla="*/ 2145749 w 2225759"/>
              <a:gd name="connsiteY171" fmla="*/ 49654 h 1687954"/>
              <a:gd name="connsiteX172" fmla="*/ 2153369 w 2225759"/>
              <a:gd name="connsiteY172" fmla="*/ 38224 h 1687954"/>
              <a:gd name="connsiteX173" fmla="*/ 2176229 w 2225759"/>
              <a:gd name="connsiteY173" fmla="*/ 26794 h 1687954"/>
              <a:gd name="connsiteX174" fmla="*/ 2218139 w 2225759"/>
              <a:gd name="connsiteY174" fmla="*/ 124 h 1687954"/>
              <a:gd name="connsiteX175" fmla="*/ 2225759 w 2225759"/>
              <a:gd name="connsiteY175" fmla="*/ 124 h 168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2225759" h="1687954">
                <a:moveTo>
                  <a:pt x="153119" y="274444"/>
                </a:moveTo>
                <a:cubicBezTo>
                  <a:pt x="148069" y="287069"/>
                  <a:pt x="141140" y="303310"/>
                  <a:pt x="137879" y="316354"/>
                </a:cubicBezTo>
                <a:cubicBezTo>
                  <a:pt x="136609" y="321434"/>
                  <a:pt x="135574" y="326578"/>
                  <a:pt x="134069" y="331594"/>
                </a:cubicBezTo>
                <a:cubicBezTo>
                  <a:pt x="131761" y="339287"/>
                  <a:pt x="128989" y="346834"/>
                  <a:pt x="126449" y="354454"/>
                </a:cubicBezTo>
                <a:lnTo>
                  <a:pt x="122639" y="365884"/>
                </a:lnTo>
                <a:cubicBezTo>
                  <a:pt x="119785" y="385863"/>
                  <a:pt x="118543" y="396031"/>
                  <a:pt x="115019" y="415414"/>
                </a:cubicBezTo>
                <a:cubicBezTo>
                  <a:pt x="113861" y="421785"/>
                  <a:pt x="113257" y="428321"/>
                  <a:pt x="111209" y="434464"/>
                </a:cubicBezTo>
                <a:cubicBezTo>
                  <a:pt x="109413" y="439852"/>
                  <a:pt x="105698" y="444431"/>
                  <a:pt x="103589" y="449704"/>
                </a:cubicBezTo>
                <a:cubicBezTo>
                  <a:pt x="100606" y="457162"/>
                  <a:pt x="98509" y="464944"/>
                  <a:pt x="95969" y="472564"/>
                </a:cubicBezTo>
                <a:cubicBezTo>
                  <a:pt x="94699" y="476374"/>
                  <a:pt x="94387" y="480652"/>
                  <a:pt x="92159" y="483994"/>
                </a:cubicBezTo>
                <a:cubicBezTo>
                  <a:pt x="89619" y="487804"/>
                  <a:pt x="87470" y="491906"/>
                  <a:pt x="84539" y="495424"/>
                </a:cubicBezTo>
                <a:cubicBezTo>
                  <a:pt x="74006" y="508063"/>
                  <a:pt x="72584" y="504095"/>
                  <a:pt x="65489" y="518284"/>
                </a:cubicBezTo>
                <a:cubicBezTo>
                  <a:pt x="63693" y="521876"/>
                  <a:pt x="62949" y="525904"/>
                  <a:pt x="61679" y="529714"/>
                </a:cubicBezTo>
                <a:cubicBezTo>
                  <a:pt x="60409" y="546224"/>
                  <a:pt x="65274" y="564433"/>
                  <a:pt x="57869" y="579244"/>
                </a:cubicBezTo>
                <a:cubicBezTo>
                  <a:pt x="54414" y="586154"/>
                  <a:pt x="42068" y="579917"/>
                  <a:pt x="35009" y="583054"/>
                </a:cubicBezTo>
                <a:cubicBezTo>
                  <a:pt x="30085" y="585242"/>
                  <a:pt x="27718" y="591035"/>
                  <a:pt x="23579" y="594484"/>
                </a:cubicBezTo>
                <a:cubicBezTo>
                  <a:pt x="20061" y="597415"/>
                  <a:pt x="15959" y="599564"/>
                  <a:pt x="12149" y="602104"/>
                </a:cubicBezTo>
                <a:cubicBezTo>
                  <a:pt x="9609" y="605914"/>
                  <a:pt x="6577" y="609438"/>
                  <a:pt x="4529" y="613534"/>
                </a:cubicBezTo>
                <a:cubicBezTo>
                  <a:pt x="2733" y="617126"/>
                  <a:pt x="719" y="620948"/>
                  <a:pt x="719" y="624964"/>
                </a:cubicBezTo>
                <a:cubicBezTo>
                  <a:pt x="719" y="644658"/>
                  <a:pt x="-4296" y="673289"/>
                  <a:pt x="12149" y="689734"/>
                </a:cubicBezTo>
                <a:cubicBezTo>
                  <a:pt x="15387" y="692972"/>
                  <a:pt x="19769" y="694814"/>
                  <a:pt x="23579" y="697354"/>
                </a:cubicBezTo>
                <a:cubicBezTo>
                  <a:pt x="26119" y="701164"/>
                  <a:pt x="29151" y="704688"/>
                  <a:pt x="31199" y="708784"/>
                </a:cubicBezTo>
                <a:cubicBezTo>
                  <a:pt x="33932" y="714250"/>
                  <a:pt x="37598" y="730571"/>
                  <a:pt x="38819" y="735454"/>
                </a:cubicBezTo>
                <a:cubicBezTo>
                  <a:pt x="38629" y="736403"/>
                  <a:pt x="34323" y="762029"/>
                  <a:pt x="31199" y="765934"/>
                </a:cubicBezTo>
                <a:cubicBezTo>
                  <a:pt x="28338" y="769510"/>
                  <a:pt x="23579" y="771014"/>
                  <a:pt x="19769" y="773554"/>
                </a:cubicBezTo>
                <a:cubicBezTo>
                  <a:pt x="18281" y="776530"/>
                  <a:pt x="8339" y="794618"/>
                  <a:pt x="8339" y="800224"/>
                </a:cubicBezTo>
                <a:cubicBezTo>
                  <a:pt x="8339" y="806700"/>
                  <a:pt x="11233" y="812863"/>
                  <a:pt x="12149" y="819274"/>
                </a:cubicBezTo>
                <a:cubicBezTo>
                  <a:pt x="17232" y="854854"/>
                  <a:pt x="13786" y="846511"/>
                  <a:pt x="19769" y="876424"/>
                </a:cubicBezTo>
                <a:cubicBezTo>
                  <a:pt x="20796" y="881559"/>
                  <a:pt x="22074" y="886648"/>
                  <a:pt x="23579" y="891664"/>
                </a:cubicBezTo>
                <a:cubicBezTo>
                  <a:pt x="25887" y="899357"/>
                  <a:pt x="29624" y="906648"/>
                  <a:pt x="31199" y="914524"/>
                </a:cubicBezTo>
                <a:cubicBezTo>
                  <a:pt x="36524" y="941149"/>
                  <a:pt x="33944" y="927186"/>
                  <a:pt x="38819" y="956434"/>
                </a:cubicBezTo>
                <a:cubicBezTo>
                  <a:pt x="40089" y="1003424"/>
                  <a:pt x="40282" y="1050455"/>
                  <a:pt x="42629" y="1097404"/>
                </a:cubicBezTo>
                <a:cubicBezTo>
                  <a:pt x="42830" y="1101415"/>
                  <a:pt x="46142" y="1104829"/>
                  <a:pt x="46439" y="1108834"/>
                </a:cubicBezTo>
                <a:cubicBezTo>
                  <a:pt x="48693" y="1139257"/>
                  <a:pt x="42318" y="1170816"/>
                  <a:pt x="50249" y="1200274"/>
                </a:cubicBezTo>
                <a:cubicBezTo>
                  <a:pt x="52337" y="1208030"/>
                  <a:pt x="65489" y="1205354"/>
                  <a:pt x="73109" y="1207894"/>
                </a:cubicBezTo>
                <a:lnTo>
                  <a:pt x="84539" y="1211704"/>
                </a:lnTo>
                <a:cubicBezTo>
                  <a:pt x="88349" y="1212974"/>
                  <a:pt x="92377" y="1213718"/>
                  <a:pt x="95969" y="1215514"/>
                </a:cubicBezTo>
                <a:cubicBezTo>
                  <a:pt x="101049" y="1218054"/>
                  <a:pt x="105655" y="1221944"/>
                  <a:pt x="111209" y="1223134"/>
                </a:cubicBezTo>
                <a:cubicBezTo>
                  <a:pt x="123689" y="1225808"/>
                  <a:pt x="136609" y="1225674"/>
                  <a:pt x="149309" y="1226944"/>
                </a:cubicBezTo>
                <a:cubicBezTo>
                  <a:pt x="153119" y="1228214"/>
                  <a:pt x="157147" y="1228958"/>
                  <a:pt x="160739" y="1230754"/>
                </a:cubicBezTo>
                <a:cubicBezTo>
                  <a:pt x="174928" y="1237849"/>
                  <a:pt x="170960" y="1239271"/>
                  <a:pt x="183599" y="1249804"/>
                </a:cubicBezTo>
                <a:cubicBezTo>
                  <a:pt x="187117" y="1252735"/>
                  <a:pt x="191219" y="1254884"/>
                  <a:pt x="195029" y="1257424"/>
                </a:cubicBezTo>
                <a:cubicBezTo>
                  <a:pt x="203743" y="1283565"/>
                  <a:pt x="204994" y="1274716"/>
                  <a:pt x="198839" y="1299334"/>
                </a:cubicBezTo>
                <a:cubicBezTo>
                  <a:pt x="197865" y="1303230"/>
                  <a:pt x="197538" y="1307628"/>
                  <a:pt x="195029" y="1310764"/>
                </a:cubicBezTo>
                <a:cubicBezTo>
                  <a:pt x="192168" y="1314340"/>
                  <a:pt x="187409" y="1315844"/>
                  <a:pt x="183599" y="1318384"/>
                </a:cubicBezTo>
                <a:cubicBezTo>
                  <a:pt x="163940" y="1377361"/>
                  <a:pt x="186472" y="1316448"/>
                  <a:pt x="168359" y="1352674"/>
                </a:cubicBezTo>
                <a:cubicBezTo>
                  <a:pt x="166563" y="1356266"/>
                  <a:pt x="166777" y="1360762"/>
                  <a:pt x="164549" y="1364104"/>
                </a:cubicBezTo>
                <a:cubicBezTo>
                  <a:pt x="161560" y="1368587"/>
                  <a:pt x="156427" y="1371281"/>
                  <a:pt x="153119" y="1375534"/>
                </a:cubicBezTo>
                <a:cubicBezTo>
                  <a:pt x="147496" y="1382763"/>
                  <a:pt x="142959" y="1390774"/>
                  <a:pt x="137879" y="1398394"/>
                </a:cubicBezTo>
                <a:cubicBezTo>
                  <a:pt x="135339" y="1402204"/>
                  <a:pt x="132307" y="1405728"/>
                  <a:pt x="130259" y="1409824"/>
                </a:cubicBezTo>
                <a:cubicBezTo>
                  <a:pt x="127719" y="1414904"/>
                  <a:pt x="125940" y="1420442"/>
                  <a:pt x="122639" y="1425064"/>
                </a:cubicBezTo>
                <a:cubicBezTo>
                  <a:pt x="119507" y="1429449"/>
                  <a:pt x="114658" y="1432355"/>
                  <a:pt x="111209" y="1436494"/>
                </a:cubicBezTo>
                <a:cubicBezTo>
                  <a:pt x="108278" y="1440012"/>
                  <a:pt x="105637" y="1443828"/>
                  <a:pt x="103589" y="1447924"/>
                </a:cubicBezTo>
                <a:cubicBezTo>
                  <a:pt x="97391" y="1460319"/>
                  <a:pt x="103078" y="1459865"/>
                  <a:pt x="92159" y="1470784"/>
                </a:cubicBezTo>
                <a:cubicBezTo>
                  <a:pt x="88921" y="1474022"/>
                  <a:pt x="84539" y="1475864"/>
                  <a:pt x="80729" y="1478404"/>
                </a:cubicBezTo>
                <a:cubicBezTo>
                  <a:pt x="78189" y="1482214"/>
                  <a:pt x="75157" y="1485738"/>
                  <a:pt x="73109" y="1489834"/>
                </a:cubicBezTo>
                <a:cubicBezTo>
                  <a:pt x="71313" y="1493426"/>
                  <a:pt x="71527" y="1497922"/>
                  <a:pt x="69299" y="1501264"/>
                </a:cubicBezTo>
                <a:cubicBezTo>
                  <a:pt x="66310" y="1505747"/>
                  <a:pt x="61679" y="1508884"/>
                  <a:pt x="57869" y="1512694"/>
                </a:cubicBezTo>
                <a:cubicBezTo>
                  <a:pt x="56599" y="1516504"/>
                  <a:pt x="55855" y="1520532"/>
                  <a:pt x="54059" y="1524124"/>
                </a:cubicBezTo>
                <a:cubicBezTo>
                  <a:pt x="52011" y="1528220"/>
                  <a:pt x="47192" y="1531037"/>
                  <a:pt x="46439" y="1535554"/>
                </a:cubicBezTo>
                <a:cubicBezTo>
                  <a:pt x="43765" y="1551596"/>
                  <a:pt x="64486" y="1551730"/>
                  <a:pt x="73109" y="1554604"/>
                </a:cubicBezTo>
                <a:lnTo>
                  <a:pt x="95969" y="1562224"/>
                </a:lnTo>
                <a:cubicBezTo>
                  <a:pt x="99779" y="1563494"/>
                  <a:pt x="104057" y="1563806"/>
                  <a:pt x="107399" y="1566034"/>
                </a:cubicBezTo>
                <a:cubicBezTo>
                  <a:pt x="111209" y="1568574"/>
                  <a:pt x="114733" y="1571606"/>
                  <a:pt x="118829" y="1573654"/>
                </a:cubicBezTo>
                <a:cubicBezTo>
                  <a:pt x="122421" y="1575450"/>
                  <a:pt x="126748" y="1575514"/>
                  <a:pt x="130259" y="1577464"/>
                </a:cubicBezTo>
                <a:cubicBezTo>
                  <a:pt x="138265" y="1581912"/>
                  <a:pt x="144431" y="1589808"/>
                  <a:pt x="153119" y="1592704"/>
                </a:cubicBezTo>
                <a:cubicBezTo>
                  <a:pt x="160739" y="1595244"/>
                  <a:pt x="169296" y="1595869"/>
                  <a:pt x="175979" y="1600324"/>
                </a:cubicBezTo>
                <a:cubicBezTo>
                  <a:pt x="183599" y="1605404"/>
                  <a:pt x="190151" y="1612668"/>
                  <a:pt x="198839" y="1615564"/>
                </a:cubicBezTo>
                <a:cubicBezTo>
                  <a:pt x="235632" y="1627828"/>
                  <a:pt x="178429" y="1608162"/>
                  <a:pt x="225509" y="1626994"/>
                </a:cubicBezTo>
                <a:cubicBezTo>
                  <a:pt x="232967" y="1629977"/>
                  <a:pt x="241185" y="1631022"/>
                  <a:pt x="248369" y="1634614"/>
                </a:cubicBezTo>
                <a:cubicBezTo>
                  <a:pt x="270793" y="1645826"/>
                  <a:pt x="258221" y="1640438"/>
                  <a:pt x="286469" y="1649854"/>
                </a:cubicBezTo>
                <a:cubicBezTo>
                  <a:pt x="290279" y="1651124"/>
                  <a:pt x="294557" y="1651436"/>
                  <a:pt x="297899" y="1653664"/>
                </a:cubicBezTo>
                <a:cubicBezTo>
                  <a:pt x="301709" y="1656204"/>
                  <a:pt x="305120" y="1659480"/>
                  <a:pt x="309329" y="1661284"/>
                </a:cubicBezTo>
                <a:cubicBezTo>
                  <a:pt x="319613" y="1665692"/>
                  <a:pt x="348487" y="1668132"/>
                  <a:pt x="355049" y="1668904"/>
                </a:cubicBezTo>
                <a:cubicBezTo>
                  <a:pt x="366471" y="1670248"/>
                  <a:pt x="377849" y="1672235"/>
                  <a:pt x="389339" y="1672714"/>
                </a:cubicBezTo>
                <a:cubicBezTo>
                  <a:pt x="438842" y="1674777"/>
                  <a:pt x="488399" y="1675254"/>
                  <a:pt x="537929" y="1676524"/>
                </a:cubicBezTo>
                <a:cubicBezTo>
                  <a:pt x="570671" y="1683800"/>
                  <a:pt x="582071" y="1687954"/>
                  <a:pt x="617939" y="1687954"/>
                </a:cubicBezTo>
                <a:cubicBezTo>
                  <a:pt x="637031" y="1687954"/>
                  <a:pt x="656039" y="1685414"/>
                  <a:pt x="675089" y="1684144"/>
                </a:cubicBezTo>
                <a:cubicBezTo>
                  <a:pt x="702936" y="1665579"/>
                  <a:pt x="667922" y="1688240"/>
                  <a:pt x="701759" y="1668904"/>
                </a:cubicBezTo>
                <a:cubicBezTo>
                  <a:pt x="705735" y="1666632"/>
                  <a:pt x="708803" y="1662600"/>
                  <a:pt x="713189" y="1661284"/>
                </a:cubicBezTo>
                <a:cubicBezTo>
                  <a:pt x="721791" y="1658704"/>
                  <a:pt x="730893" y="1657986"/>
                  <a:pt x="739859" y="1657474"/>
                </a:cubicBezTo>
                <a:cubicBezTo>
                  <a:pt x="775384" y="1655444"/>
                  <a:pt x="810979" y="1654934"/>
                  <a:pt x="846539" y="1653664"/>
                </a:cubicBezTo>
                <a:cubicBezTo>
                  <a:pt x="859362" y="1649390"/>
                  <a:pt x="860027" y="1649767"/>
                  <a:pt x="873209" y="1642234"/>
                </a:cubicBezTo>
                <a:cubicBezTo>
                  <a:pt x="877185" y="1639962"/>
                  <a:pt x="880543" y="1636662"/>
                  <a:pt x="884639" y="1634614"/>
                </a:cubicBezTo>
                <a:cubicBezTo>
                  <a:pt x="888231" y="1632818"/>
                  <a:pt x="892558" y="1632754"/>
                  <a:pt x="896069" y="1630804"/>
                </a:cubicBezTo>
                <a:cubicBezTo>
                  <a:pt x="912780" y="1621520"/>
                  <a:pt x="917482" y="1614012"/>
                  <a:pt x="934169" y="1607944"/>
                </a:cubicBezTo>
                <a:cubicBezTo>
                  <a:pt x="942858" y="1604784"/>
                  <a:pt x="951869" y="1602566"/>
                  <a:pt x="960839" y="1600324"/>
                </a:cubicBezTo>
                <a:cubicBezTo>
                  <a:pt x="968081" y="1598514"/>
                  <a:pt x="987307" y="1595637"/>
                  <a:pt x="995129" y="1592704"/>
                </a:cubicBezTo>
                <a:cubicBezTo>
                  <a:pt x="1006178" y="1588561"/>
                  <a:pt x="1012324" y="1583781"/>
                  <a:pt x="1021799" y="1577464"/>
                </a:cubicBezTo>
                <a:cubicBezTo>
                  <a:pt x="1024339" y="1573654"/>
                  <a:pt x="1026757" y="1569760"/>
                  <a:pt x="1029419" y="1566034"/>
                </a:cubicBezTo>
                <a:cubicBezTo>
                  <a:pt x="1053048" y="1532953"/>
                  <a:pt x="1030511" y="1566301"/>
                  <a:pt x="1048469" y="1539364"/>
                </a:cubicBezTo>
                <a:cubicBezTo>
                  <a:pt x="1049739" y="1533014"/>
                  <a:pt x="1051121" y="1526685"/>
                  <a:pt x="1052279" y="1520314"/>
                </a:cubicBezTo>
                <a:cubicBezTo>
                  <a:pt x="1053661" y="1512713"/>
                  <a:pt x="1054215" y="1504948"/>
                  <a:pt x="1056089" y="1497454"/>
                </a:cubicBezTo>
                <a:cubicBezTo>
                  <a:pt x="1058037" y="1489662"/>
                  <a:pt x="1061761" y="1482386"/>
                  <a:pt x="1063709" y="1474594"/>
                </a:cubicBezTo>
                <a:lnTo>
                  <a:pt x="1075139" y="1428874"/>
                </a:lnTo>
                <a:cubicBezTo>
                  <a:pt x="1076409" y="1403474"/>
                  <a:pt x="1076746" y="1378010"/>
                  <a:pt x="1078949" y="1352674"/>
                </a:cubicBezTo>
                <a:cubicBezTo>
                  <a:pt x="1079297" y="1348673"/>
                  <a:pt x="1080963" y="1344836"/>
                  <a:pt x="1082759" y="1341244"/>
                </a:cubicBezTo>
                <a:cubicBezTo>
                  <a:pt x="1084807" y="1337148"/>
                  <a:pt x="1088331" y="1333910"/>
                  <a:pt x="1090379" y="1329814"/>
                </a:cubicBezTo>
                <a:cubicBezTo>
                  <a:pt x="1092175" y="1326222"/>
                  <a:pt x="1091349" y="1321224"/>
                  <a:pt x="1094189" y="1318384"/>
                </a:cubicBezTo>
                <a:cubicBezTo>
                  <a:pt x="1097029" y="1315544"/>
                  <a:pt x="1101772" y="1315728"/>
                  <a:pt x="1105619" y="1314574"/>
                </a:cubicBezTo>
                <a:cubicBezTo>
                  <a:pt x="1114475" y="1311917"/>
                  <a:pt x="1123464" y="1309712"/>
                  <a:pt x="1132289" y="1306954"/>
                </a:cubicBezTo>
                <a:cubicBezTo>
                  <a:pt x="1143789" y="1303360"/>
                  <a:pt x="1156554" y="1302207"/>
                  <a:pt x="1166579" y="1295524"/>
                </a:cubicBezTo>
                <a:cubicBezTo>
                  <a:pt x="1170389" y="1292984"/>
                  <a:pt x="1174491" y="1290835"/>
                  <a:pt x="1178009" y="1287904"/>
                </a:cubicBezTo>
                <a:cubicBezTo>
                  <a:pt x="1187524" y="1279975"/>
                  <a:pt x="1187872" y="1273452"/>
                  <a:pt x="1200869" y="1272664"/>
                </a:cubicBezTo>
                <a:cubicBezTo>
                  <a:pt x="1238920" y="1270358"/>
                  <a:pt x="1277069" y="1270124"/>
                  <a:pt x="1315169" y="1268854"/>
                </a:cubicBezTo>
                <a:cubicBezTo>
                  <a:pt x="1316439" y="1265044"/>
                  <a:pt x="1318411" y="1261400"/>
                  <a:pt x="1318979" y="1257424"/>
                </a:cubicBezTo>
                <a:cubicBezTo>
                  <a:pt x="1320963" y="1243537"/>
                  <a:pt x="1316857" y="1228226"/>
                  <a:pt x="1322789" y="1215514"/>
                </a:cubicBezTo>
                <a:cubicBezTo>
                  <a:pt x="1330263" y="1199499"/>
                  <a:pt x="1348053" y="1201278"/>
                  <a:pt x="1360889" y="1196464"/>
                </a:cubicBezTo>
                <a:cubicBezTo>
                  <a:pt x="1366207" y="1194470"/>
                  <a:pt x="1371259" y="1191766"/>
                  <a:pt x="1376129" y="1188844"/>
                </a:cubicBezTo>
                <a:cubicBezTo>
                  <a:pt x="1383982" y="1184132"/>
                  <a:pt x="1398989" y="1173604"/>
                  <a:pt x="1398989" y="1173604"/>
                </a:cubicBezTo>
                <a:cubicBezTo>
                  <a:pt x="1401529" y="1169794"/>
                  <a:pt x="1402726" y="1164601"/>
                  <a:pt x="1406609" y="1162174"/>
                </a:cubicBezTo>
                <a:cubicBezTo>
                  <a:pt x="1413420" y="1157917"/>
                  <a:pt x="1429469" y="1154554"/>
                  <a:pt x="1429469" y="1154554"/>
                </a:cubicBezTo>
                <a:cubicBezTo>
                  <a:pt x="1444709" y="1155824"/>
                  <a:pt x="1460001" y="1156577"/>
                  <a:pt x="1475189" y="1158364"/>
                </a:cubicBezTo>
                <a:cubicBezTo>
                  <a:pt x="1481620" y="1159121"/>
                  <a:pt x="1488447" y="1159278"/>
                  <a:pt x="1494239" y="1162174"/>
                </a:cubicBezTo>
                <a:cubicBezTo>
                  <a:pt x="1499058" y="1164584"/>
                  <a:pt x="1501530" y="1170155"/>
                  <a:pt x="1505669" y="1173604"/>
                </a:cubicBezTo>
                <a:cubicBezTo>
                  <a:pt x="1509187" y="1176535"/>
                  <a:pt x="1513123" y="1178952"/>
                  <a:pt x="1517099" y="1181224"/>
                </a:cubicBezTo>
                <a:cubicBezTo>
                  <a:pt x="1572596" y="1212937"/>
                  <a:pt x="1501025" y="1171282"/>
                  <a:pt x="1543769" y="1192654"/>
                </a:cubicBezTo>
                <a:cubicBezTo>
                  <a:pt x="1547865" y="1194702"/>
                  <a:pt x="1551389" y="1197734"/>
                  <a:pt x="1555199" y="1200274"/>
                </a:cubicBezTo>
                <a:cubicBezTo>
                  <a:pt x="1570439" y="1199004"/>
                  <a:pt x="1586143" y="1200404"/>
                  <a:pt x="1600919" y="1196464"/>
                </a:cubicBezTo>
                <a:cubicBezTo>
                  <a:pt x="1606125" y="1195076"/>
                  <a:pt x="1608900" y="1189173"/>
                  <a:pt x="1612349" y="1185034"/>
                </a:cubicBezTo>
                <a:cubicBezTo>
                  <a:pt x="1620555" y="1175186"/>
                  <a:pt x="1619960" y="1173630"/>
                  <a:pt x="1623779" y="1162174"/>
                </a:cubicBezTo>
                <a:cubicBezTo>
                  <a:pt x="1631064" y="1111180"/>
                  <a:pt x="1622657" y="1158667"/>
                  <a:pt x="1635209" y="1112644"/>
                </a:cubicBezTo>
                <a:cubicBezTo>
                  <a:pt x="1636913" y="1106396"/>
                  <a:pt x="1637448" y="1099876"/>
                  <a:pt x="1639019" y="1093594"/>
                </a:cubicBezTo>
                <a:cubicBezTo>
                  <a:pt x="1639993" y="1089698"/>
                  <a:pt x="1641726" y="1086026"/>
                  <a:pt x="1642829" y="1082164"/>
                </a:cubicBezTo>
                <a:cubicBezTo>
                  <a:pt x="1652397" y="1048676"/>
                  <a:pt x="1641314" y="1082899"/>
                  <a:pt x="1650449" y="1055494"/>
                </a:cubicBezTo>
                <a:cubicBezTo>
                  <a:pt x="1651719" y="1036444"/>
                  <a:pt x="1651790" y="1017276"/>
                  <a:pt x="1654259" y="998344"/>
                </a:cubicBezTo>
                <a:cubicBezTo>
                  <a:pt x="1656953" y="977691"/>
                  <a:pt x="1662290" y="966837"/>
                  <a:pt x="1669499" y="948814"/>
                </a:cubicBezTo>
                <a:cubicBezTo>
                  <a:pt x="1670769" y="941194"/>
                  <a:pt x="1671633" y="933495"/>
                  <a:pt x="1673309" y="925954"/>
                </a:cubicBezTo>
                <a:cubicBezTo>
                  <a:pt x="1674180" y="922034"/>
                  <a:pt x="1676016" y="918386"/>
                  <a:pt x="1677119" y="914524"/>
                </a:cubicBezTo>
                <a:cubicBezTo>
                  <a:pt x="1678558" y="909489"/>
                  <a:pt x="1679490" y="904319"/>
                  <a:pt x="1680929" y="899284"/>
                </a:cubicBezTo>
                <a:cubicBezTo>
                  <a:pt x="1682032" y="895422"/>
                  <a:pt x="1683682" y="891729"/>
                  <a:pt x="1684739" y="887854"/>
                </a:cubicBezTo>
                <a:cubicBezTo>
                  <a:pt x="1687495" y="877750"/>
                  <a:pt x="1690305" y="867643"/>
                  <a:pt x="1692359" y="857374"/>
                </a:cubicBezTo>
                <a:cubicBezTo>
                  <a:pt x="1693629" y="851024"/>
                  <a:pt x="1692577" y="843712"/>
                  <a:pt x="1696169" y="838324"/>
                </a:cubicBezTo>
                <a:cubicBezTo>
                  <a:pt x="1698397" y="834982"/>
                  <a:pt x="1703599" y="834878"/>
                  <a:pt x="1707599" y="834514"/>
                </a:cubicBezTo>
                <a:cubicBezTo>
                  <a:pt x="1731663" y="832326"/>
                  <a:pt x="1755859" y="831974"/>
                  <a:pt x="1779989" y="830704"/>
                </a:cubicBezTo>
                <a:cubicBezTo>
                  <a:pt x="1785069" y="829434"/>
                  <a:pt x="1791140" y="830165"/>
                  <a:pt x="1795229" y="826894"/>
                </a:cubicBezTo>
                <a:cubicBezTo>
                  <a:pt x="1798365" y="824385"/>
                  <a:pt x="1797457" y="819155"/>
                  <a:pt x="1799039" y="815464"/>
                </a:cubicBezTo>
                <a:cubicBezTo>
                  <a:pt x="1806773" y="797417"/>
                  <a:pt x="1803492" y="802335"/>
                  <a:pt x="1818089" y="792604"/>
                </a:cubicBezTo>
                <a:cubicBezTo>
                  <a:pt x="1816819" y="767204"/>
                  <a:pt x="1816482" y="741740"/>
                  <a:pt x="1814279" y="716404"/>
                </a:cubicBezTo>
                <a:cubicBezTo>
                  <a:pt x="1813931" y="712403"/>
                  <a:pt x="1812978" y="708110"/>
                  <a:pt x="1810469" y="704974"/>
                </a:cubicBezTo>
                <a:cubicBezTo>
                  <a:pt x="1807608" y="701398"/>
                  <a:pt x="1802849" y="699894"/>
                  <a:pt x="1799039" y="697354"/>
                </a:cubicBezTo>
                <a:cubicBezTo>
                  <a:pt x="1789980" y="670176"/>
                  <a:pt x="1802825" y="703034"/>
                  <a:pt x="1783799" y="674494"/>
                </a:cubicBezTo>
                <a:cubicBezTo>
                  <a:pt x="1781613" y="671214"/>
                  <a:pt x="1776687" y="649856"/>
                  <a:pt x="1776179" y="647824"/>
                </a:cubicBezTo>
                <a:cubicBezTo>
                  <a:pt x="1779989" y="645284"/>
                  <a:pt x="1783040" y="640509"/>
                  <a:pt x="1787609" y="640204"/>
                </a:cubicBezTo>
                <a:cubicBezTo>
                  <a:pt x="1802868" y="639187"/>
                  <a:pt x="1818107" y="642541"/>
                  <a:pt x="1833329" y="644014"/>
                </a:cubicBezTo>
                <a:lnTo>
                  <a:pt x="1905719" y="651634"/>
                </a:lnTo>
                <a:cubicBezTo>
                  <a:pt x="1919689" y="650364"/>
                  <a:pt x="1935682" y="655176"/>
                  <a:pt x="1947629" y="647824"/>
                </a:cubicBezTo>
                <a:cubicBezTo>
                  <a:pt x="1950844" y="645845"/>
                  <a:pt x="1957767" y="608565"/>
                  <a:pt x="1959059" y="602104"/>
                </a:cubicBezTo>
                <a:cubicBezTo>
                  <a:pt x="1960329" y="571624"/>
                  <a:pt x="1959500" y="540984"/>
                  <a:pt x="1962869" y="510664"/>
                </a:cubicBezTo>
                <a:cubicBezTo>
                  <a:pt x="1963375" y="506113"/>
                  <a:pt x="1968441" y="503330"/>
                  <a:pt x="1970489" y="499234"/>
                </a:cubicBezTo>
                <a:cubicBezTo>
                  <a:pt x="1972285" y="495642"/>
                  <a:pt x="1971459" y="490644"/>
                  <a:pt x="1974299" y="487804"/>
                </a:cubicBezTo>
                <a:cubicBezTo>
                  <a:pt x="1977139" y="484964"/>
                  <a:pt x="1981919" y="485264"/>
                  <a:pt x="1985729" y="483994"/>
                </a:cubicBezTo>
                <a:cubicBezTo>
                  <a:pt x="1988269" y="480184"/>
                  <a:pt x="1991301" y="476660"/>
                  <a:pt x="1993349" y="472564"/>
                </a:cubicBezTo>
                <a:cubicBezTo>
                  <a:pt x="1995145" y="468972"/>
                  <a:pt x="1994650" y="464270"/>
                  <a:pt x="1997159" y="461134"/>
                </a:cubicBezTo>
                <a:cubicBezTo>
                  <a:pt x="2000020" y="457558"/>
                  <a:pt x="2004779" y="456054"/>
                  <a:pt x="2008589" y="453514"/>
                </a:cubicBezTo>
                <a:cubicBezTo>
                  <a:pt x="2025933" y="401481"/>
                  <a:pt x="2007011" y="454656"/>
                  <a:pt x="2023829" y="415414"/>
                </a:cubicBezTo>
                <a:cubicBezTo>
                  <a:pt x="2025411" y="411723"/>
                  <a:pt x="2025843" y="407576"/>
                  <a:pt x="2027639" y="403984"/>
                </a:cubicBezTo>
                <a:cubicBezTo>
                  <a:pt x="2029687" y="399888"/>
                  <a:pt x="2033211" y="396650"/>
                  <a:pt x="2035259" y="392554"/>
                </a:cubicBezTo>
                <a:cubicBezTo>
                  <a:pt x="2037055" y="388962"/>
                  <a:pt x="2037119" y="384635"/>
                  <a:pt x="2039069" y="381124"/>
                </a:cubicBezTo>
                <a:cubicBezTo>
                  <a:pt x="2060904" y="341822"/>
                  <a:pt x="2049498" y="372697"/>
                  <a:pt x="2058119" y="346834"/>
                </a:cubicBezTo>
                <a:cubicBezTo>
                  <a:pt x="2055579" y="339214"/>
                  <a:pt x="2052305" y="331800"/>
                  <a:pt x="2050499" y="323974"/>
                </a:cubicBezTo>
                <a:cubicBezTo>
                  <a:pt x="2046449" y="306423"/>
                  <a:pt x="2045359" y="275321"/>
                  <a:pt x="2042879" y="259204"/>
                </a:cubicBezTo>
                <a:cubicBezTo>
                  <a:pt x="2040867" y="246127"/>
                  <a:pt x="2030592" y="235059"/>
                  <a:pt x="2023829" y="224914"/>
                </a:cubicBezTo>
                <a:cubicBezTo>
                  <a:pt x="2001991" y="192157"/>
                  <a:pt x="2028173" y="233602"/>
                  <a:pt x="2012399" y="202054"/>
                </a:cubicBezTo>
                <a:cubicBezTo>
                  <a:pt x="2010351" y="197958"/>
                  <a:pt x="2007319" y="194434"/>
                  <a:pt x="2004779" y="190624"/>
                </a:cubicBezTo>
                <a:cubicBezTo>
                  <a:pt x="1997831" y="155886"/>
                  <a:pt x="1998986" y="172650"/>
                  <a:pt x="2008589" y="118234"/>
                </a:cubicBezTo>
                <a:cubicBezTo>
                  <a:pt x="2009287" y="114279"/>
                  <a:pt x="2009890" y="109940"/>
                  <a:pt x="2012399" y="106804"/>
                </a:cubicBezTo>
                <a:cubicBezTo>
                  <a:pt x="2019298" y="98180"/>
                  <a:pt x="2039156" y="94577"/>
                  <a:pt x="2046689" y="91564"/>
                </a:cubicBezTo>
                <a:cubicBezTo>
                  <a:pt x="2053039" y="89024"/>
                  <a:pt x="2059251" y="86107"/>
                  <a:pt x="2065739" y="83944"/>
                </a:cubicBezTo>
                <a:cubicBezTo>
                  <a:pt x="2080239" y="79111"/>
                  <a:pt x="2079567" y="81828"/>
                  <a:pt x="2092409" y="76324"/>
                </a:cubicBezTo>
                <a:cubicBezTo>
                  <a:pt x="2115436" y="66455"/>
                  <a:pt x="2099947" y="72016"/>
                  <a:pt x="2119079" y="61084"/>
                </a:cubicBezTo>
                <a:cubicBezTo>
                  <a:pt x="2132261" y="53551"/>
                  <a:pt x="2132926" y="53928"/>
                  <a:pt x="2145749" y="49654"/>
                </a:cubicBezTo>
                <a:cubicBezTo>
                  <a:pt x="2148289" y="45844"/>
                  <a:pt x="2150131" y="41462"/>
                  <a:pt x="2153369" y="38224"/>
                </a:cubicBezTo>
                <a:cubicBezTo>
                  <a:pt x="2160755" y="30838"/>
                  <a:pt x="2166933" y="29893"/>
                  <a:pt x="2176229" y="26794"/>
                </a:cubicBezTo>
                <a:cubicBezTo>
                  <a:pt x="2195617" y="-2289"/>
                  <a:pt x="2183220" y="4004"/>
                  <a:pt x="2218139" y="124"/>
                </a:cubicBezTo>
                <a:cubicBezTo>
                  <a:pt x="2220663" y="-156"/>
                  <a:pt x="2223219" y="124"/>
                  <a:pt x="2225759" y="1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Freeform 2053"/>
          <p:cNvSpPr/>
          <p:nvPr userDrawn="1"/>
        </p:nvSpPr>
        <p:spPr>
          <a:xfrm>
            <a:off x="5444490" y="1920240"/>
            <a:ext cx="1668780" cy="647700"/>
          </a:xfrm>
          <a:custGeom>
            <a:avLst/>
            <a:gdLst>
              <a:gd name="connsiteX0" fmla="*/ 0 w 1668780"/>
              <a:gd name="connsiteY0" fmla="*/ 552450 h 647700"/>
              <a:gd name="connsiteX1" fmla="*/ 19050 w 1668780"/>
              <a:gd name="connsiteY1" fmla="*/ 567690 h 647700"/>
              <a:gd name="connsiteX2" fmla="*/ 41910 w 1668780"/>
              <a:gd name="connsiteY2" fmla="*/ 575310 h 647700"/>
              <a:gd name="connsiteX3" fmla="*/ 68580 w 1668780"/>
              <a:gd name="connsiteY3" fmla="*/ 590550 h 647700"/>
              <a:gd name="connsiteX4" fmla="*/ 91440 w 1668780"/>
              <a:gd name="connsiteY4" fmla="*/ 598170 h 647700"/>
              <a:gd name="connsiteX5" fmla="*/ 102870 w 1668780"/>
              <a:gd name="connsiteY5" fmla="*/ 601980 h 647700"/>
              <a:gd name="connsiteX6" fmla="*/ 133350 w 1668780"/>
              <a:gd name="connsiteY6" fmla="*/ 605790 h 647700"/>
              <a:gd name="connsiteX7" fmla="*/ 144780 w 1668780"/>
              <a:gd name="connsiteY7" fmla="*/ 613410 h 647700"/>
              <a:gd name="connsiteX8" fmla="*/ 167640 w 1668780"/>
              <a:gd name="connsiteY8" fmla="*/ 636270 h 647700"/>
              <a:gd name="connsiteX9" fmla="*/ 190500 w 1668780"/>
              <a:gd name="connsiteY9" fmla="*/ 643890 h 647700"/>
              <a:gd name="connsiteX10" fmla="*/ 201930 w 1668780"/>
              <a:gd name="connsiteY10" fmla="*/ 647700 h 647700"/>
              <a:gd name="connsiteX11" fmla="*/ 236220 w 1668780"/>
              <a:gd name="connsiteY11" fmla="*/ 643890 h 647700"/>
              <a:gd name="connsiteX12" fmla="*/ 247650 w 1668780"/>
              <a:gd name="connsiteY12" fmla="*/ 636270 h 647700"/>
              <a:gd name="connsiteX13" fmla="*/ 259080 w 1668780"/>
              <a:gd name="connsiteY13" fmla="*/ 632460 h 647700"/>
              <a:gd name="connsiteX14" fmla="*/ 281940 w 1668780"/>
              <a:gd name="connsiteY14" fmla="*/ 617220 h 647700"/>
              <a:gd name="connsiteX15" fmla="*/ 293370 w 1668780"/>
              <a:gd name="connsiteY15" fmla="*/ 609600 h 647700"/>
              <a:gd name="connsiteX16" fmla="*/ 316230 w 1668780"/>
              <a:gd name="connsiteY16" fmla="*/ 594360 h 647700"/>
              <a:gd name="connsiteX17" fmla="*/ 327660 w 1668780"/>
              <a:gd name="connsiteY17" fmla="*/ 586740 h 647700"/>
              <a:gd name="connsiteX18" fmla="*/ 331470 w 1668780"/>
              <a:gd name="connsiteY18" fmla="*/ 575310 h 647700"/>
              <a:gd name="connsiteX19" fmla="*/ 339090 w 1668780"/>
              <a:gd name="connsiteY19" fmla="*/ 548640 h 647700"/>
              <a:gd name="connsiteX20" fmla="*/ 342900 w 1668780"/>
              <a:gd name="connsiteY20" fmla="*/ 521970 h 647700"/>
              <a:gd name="connsiteX21" fmla="*/ 388620 w 1668780"/>
              <a:gd name="connsiteY21" fmla="*/ 499110 h 647700"/>
              <a:gd name="connsiteX22" fmla="*/ 415290 w 1668780"/>
              <a:gd name="connsiteY22" fmla="*/ 495300 h 647700"/>
              <a:gd name="connsiteX23" fmla="*/ 449580 w 1668780"/>
              <a:gd name="connsiteY23" fmla="*/ 468630 h 647700"/>
              <a:gd name="connsiteX24" fmla="*/ 461010 w 1668780"/>
              <a:gd name="connsiteY24" fmla="*/ 464820 h 647700"/>
              <a:gd name="connsiteX25" fmla="*/ 472440 w 1668780"/>
              <a:gd name="connsiteY25" fmla="*/ 457200 h 647700"/>
              <a:gd name="connsiteX26" fmla="*/ 491490 w 1668780"/>
              <a:gd name="connsiteY26" fmla="*/ 453390 h 647700"/>
              <a:gd name="connsiteX27" fmla="*/ 525780 w 1668780"/>
              <a:gd name="connsiteY27" fmla="*/ 441960 h 647700"/>
              <a:gd name="connsiteX28" fmla="*/ 537210 w 1668780"/>
              <a:gd name="connsiteY28" fmla="*/ 438150 h 647700"/>
              <a:gd name="connsiteX29" fmla="*/ 548640 w 1668780"/>
              <a:gd name="connsiteY29" fmla="*/ 430530 h 647700"/>
              <a:gd name="connsiteX30" fmla="*/ 571500 w 1668780"/>
              <a:gd name="connsiteY30" fmla="*/ 422910 h 647700"/>
              <a:gd name="connsiteX31" fmla="*/ 605790 w 1668780"/>
              <a:gd name="connsiteY31" fmla="*/ 396240 h 647700"/>
              <a:gd name="connsiteX32" fmla="*/ 613410 w 1668780"/>
              <a:gd name="connsiteY32" fmla="*/ 384810 h 647700"/>
              <a:gd name="connsiteX33" fmla="*/ 617220 w 1668780"/>
              <a:gd name="connsiteY33" fmla="*/ 373380 h 647700"/>
              <a:gd name="connsiteX34" fmla="*/ 624840 w 1668780"/>
              <a:gd name="connsiteY34" fmla="*/ 316230 h 647700"/>
              <a:gd name="connsiteX35" fmla="*/ 640080 w 1668780"/>
              <a:gd name="connsiteY35" fmla="*/ 289560 h 647700"/>
              <a:gd name="connsiteX36" fmla="*/ 651510 w 1668780"/>
              <a:gd name="connsiteY36" fmla="*/ 255270 h 647700"/>
              <a:gd name="connsiteX37" fmla="*/ 655320 w 1668780"/>
              <a:gd name="connsiteY37" fmla="*/ 243840 h 647700"/>
              <a:gd name="connsiteX38" fmla="*/ 670560 w 1668780"/>
              <a:gd name="connsiteY38" fmla="*/ 220980 h 647700"/>
              <a:gd name="connsiteX39" fmla="*/ 689610 w 1668780"/>
              <a:gd name="connsiteY39" fmla="*/ 201930 h 647700"/>
              <a:gd name="connsiteX40" fmla="*/ 727710 w 1668780"/>
              <a:gd name="connsiteY40" fmla="*/ 198120 h 647700"/>
              <a:gd name="connsiteX41" fmla="*/ 754380 w 1668780"/>
              <a:gd name="connsiteY41" fmla="*/ 190500 h 647700"/>
              <a:gd name="connsiteX42" fmla="*/ 765810 w 1668780"/>
              <a:gd name="connsiteY42" fmla="*/ 186690 h 647700"/>
              <a:gd name="connsiteX43" fmla="*/ 788670 w 1668780"/>
              <a:gd name="connsiteY43" fmla="*/ 171450 h 647700"/>
              <a:gd name="connsiteX44" fmla="*/ 800100 w 1668780"/>
              <a:gd name="connsiteY44" fmla="*/ 160020 h 647700"/>
              <a:gd name="connsiteX45" fmla="*/ 811530 w 1668780"/>
              <a:gd name="connsiteY45" fmla="*/ 156210 h 647700"/>
              <a:gd name="connsiteX46" fmla="*/ 822960 w 1668780"/>
              <a:gd name="connsiteY46" fmla="*/ 148590 h 647700"/>
              <a:gd name="connsiteX47" fmla="*/ 899160 w 1668780"/>
              <a:gd name="connsiteY47" fmla="*/ 152400 h 647700"/>
              <a:gd name="connsiteX48" fmla="*/ 910590 w 1668780"/>
              <a:gd name="connsiteY48" fmla="*/ 160020 h 647700"/>
              <a:gd name="connsiteX49" fmla="*/ 941070 w 1668780"/>
              <a:gd name="connsiteY49" fmla="*/ 167640 h 647700"/>
              <a:gd name="connsiteX50" fmla="*/ 963930 w 1668780"/>
              <a:gd name="connsiteY50" fmla="*/ 175260 h 647700"/>
              <a:gd name="connsiteX51" fmla="*/ 990600 w 1668780"/>
              <a:gd name="connsiteY51" fmla="*/ 182880 h 647700"/>
              <a:gd name="connsiteX52" fmla="*/ 1002030 w 1668780"/>
              <a:gd name="connsiteY52" fmla="*/ 186690 h 647700"/>
              <a:gd name="connsiteX53" fmla="*/ 1043940 w 1668780"/>
              <a:gd name="connsiteY53" fmla="*/ 198120 h 647700"/>
              <a:gd name="connsiteX54" fmla="*/ 1066800 w 1668780"/>
              <a:gd name="connsiteY54" fmla="*/ 213360 h 647700"/>
              <a:gd name="connsiteX55" fmla="*/ 1093470 w 1668780"/>
              <a:gd name="connsiteY55" fmla="*/ 220980 h 647700"/>
              <a:gd name="connsiteX56" fmla="*/ 1165860 w 1668780"/>
              <a:gd name="connsiteY56" fmla="*/ 217170 h 647700"/>
              <a:gd name="connsiteX57" fmla="*/ 1177290 w 1668780"/>
              <a:gd name="connsiteY57" fmla="*/ 220980 h 647700"/>
              <a:gd name="connsiteX58" fmla="*/ 1192530 w 1668780"/>
              <a:gd name="connsiteY58" fmla="*/ 224790 h 647700"/>
              <a:gd name="connsiteX59" fmla="*/ 1203960 w 1668780"/>
              <a:gd name="connsiteY59" fmla="*/ 236220 h 647700"/>
              <a:gd name="connsiteX60" fmla="*/ 1322070 w 1668780"/>
              <a:gd name="connsiteY60" fmla="*/ 224790 h 647700"/>
              <a:gd name="connsiteX61" fmla="*/ 1322070 w 1668780"/>
              <a:gd name="connsiteY61" fmla="*/ 224790 h 647700"/>
              <a:gd name="connsiteX62" fmla="*/ 1356360 w 1668780"/>
              <a:gd name="connsiteY62" fmla="*/ 217170 h 647700"/>
              <a:gd name="connsiteX63" fmla="*/ 1367790 w 1668780"/>
              <a:gd name="connsiteY63" fmla="*/ 205740 h 647700"/>
              <a:gd name="connsiteX64" fmla="*/ 1379220 w 1668780"/>
              <a:gd name="connsiteY64" fmla="*/ 201930 h 647700"/>
              <a:gd name="connsiteX65" fmla="*/ 1394460 w 1668780"/>
              <a:gd name="connsiteY65" fmla="*/ 194310 h 647700"/>
              <a:gd name="connsiteX66" fmla="*/ 1405890 w 1668780"/>
              <a:gd name="connsiteY66" fmla="*/ 186690 h 647700"/>
              <a:gd name="connsiteX67" fmla="*/ 1470660 w 1668780"/>
              <a:gd name="connsiteY67" fmla="*/ 182880 h 647700"/>
              <a:gd name="connsiteX68" fmla="*/ 1478280 w 1668780"/>
              <a:gd name="connsiteY68" fmla="*/ 160020 h 647700"/>
              <a:gd name="connsiteX69" fmla="*/ 1482090 w 1668780"/>
              <a:gd name="connsiteY69" fmla="*/ 148590 h 647700"/>
              <a:gd name="connsiteX70" fmla="*/ 1504950 w 1668780"/>
              <a:gd name="connsiteY70" fmla="*/ 133350 h 647700"/>
              <a:gd name="connsiteX71" fmla="*/ 1531620 w 1668780"/>
              <a:gd name="connsiteY71" fmla="*/ 125730 h 647700"/>
              <a:gd name="connsiteX72" fmla="*/ 1543050 w 1668780"/>
              <a:gd name="connsiteY72" fmla="*/ 121920 h 647700"/>
              <a:gd name="connsiteX73" fmla="*/ 1604010 w 1668780"/>
              <a:gd name="connsiteY73" fmla="*/ 114300 h 647700"/>
              <a:gd name="connsiteX74" fmla="*/ 1615440 w 1668780"/>
              <a:gd name="connsiteY74" fmla="*/ 106680 h 647700"/>
              <a:gd name="connsiteX75" fmla="*/ 1619250 w 1668780"/>
              <a:gd name="connsiteY75" fmla="*/ 68580 h 647700"/>
              <a:gd name="connsiteX76" fmla="*/ 1623060 w 1668780"/>
              <a:gd name="connsiteY76" fmla="*/ 45720 h 647700"/>
              <a:gd name="connsiteX77" fmla="*/ 1634490 w 1668780"/>
              <a:gd name="connsiteY77" fmla="*/ 41910 h 647700"/>
              <a:gd name="connsiteX78" fmla="*/ 1657350 w 1668780"/>
              <a:gd name="connsiteY78" fmla="*/ 26670 h 647700"/>
              <a:gd name="connsiteX79" fmla="*/ 1661160 w 1668780"/>
              <a:gd name="connsiteY79" fmla="*/ 15240 h 647700"/>
              <a:gd name="connsiteX80" fmla="*/ 1668780 w 1668780"/>
              <a:gd name="connsiteY80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668780" h="647700">
                <a:moveTo>
                  <a:pt x="0" y="552450"/>
                </a:moveTo>
                <a:cubicBezTo>
                  <a:pt x="6350" y="557530"/>
                  <a:pt x="11911" y="563796"/>
                  <a:pt x="19050" y="567690"/>
                </a:cubicBezTo>
                <a:cubicBezTo>
                  <a:pt x="26101" y="571536"/>
                  <a:pt x="35227" y="570855"/>
                  <a:pt x="41910" y="575310"/>
                </a:cubicBezTo>
                <a:cubicBezTo>
                  <a:pt x="52220" y="582183"/>
                  <a:pt x="56495" y="585716"/>
                  <a:pt x="68580" y="590550"/>
                </a:cubicBezTo>
                <a:cubicBezTo>
                  <a:pt x="76038" y="593533"/>
                  <a:pt x="83820" y="595630"/>
                  <a:pt x="91440" y="598170"/>
                </a:cubicBezTo>
                <a:cubicBezTo>
                  <a:pt x="95250" y="599440"/>
                  <a:pt x="98885" y="601482"/>
                  <a:pt x="102870" y="601980"/>
                </a:cubicBezTo>
                <a:lnTo>
                  <a:pt x="133350" y="605790"/>
                </a:lnTo>
                <a:cubicBezTo>
                  <a:pt x="137160" y="608330"/>
                  <a:pt x="141542" y="610172"/>
                  <a:pt x="144780" y="613410"/>
                </a:cubicBezTo>
                <a:cubicBezTo>
                  <a:pt x="160249" y="628879"/>
                  <a:pt x="142737" y="623818"/>
                  <a:pt x="167640" y="636270"/>
                </a:cubicBezTo>
                <a:cubicBezTo>
                  <a:pt x="174824" y="639862"/>
                  <a:pt x="182880" y="641350"/>
                  <a:pt x="190500" y="643890"/>
                </a:cubicBezTo>
                <a:lnTo>
                  <a:pt x="201930" y="647700"/>
                </a:lnTo>
                <a:cubicBezTo>
                  <a:pt x="213360" y="646430"/>
                  <a:pt x="225063" y="646679"/>
                  <a:pt x="236220" y="643890"/>
                </a:cubicBezTo>
                <a:cubicBezTo>
                  <a:pt x="240662" y="642779"/>
                  <a:pt x="243554" y="638318"/>
                  <a:pt x="247650" y="636270"/>
                </a:cubicBezTo>
                <a:cubicBezTo>
                  <a:pt x="251242" y="634474"/>
                  <a:pt x="255569" y="634410"/>
                  <a:pt x="259080" y="632460"/>
                </a:cubicBezTo>
                <a:cubicBezTo>
                  <a:pt x="267086" y="628012"/>
                  <a:pt x="274320" y="622300"/>
                  <a:pt x="281940" y="617220"/>
                </a:cubicBezTo>
                <a:lnTo>
                  <a:pt x="293370" y="609600"/>
                </a:lnTo>
                <a:lnTo>
                  <a:pt x="316230" y="594360"/>
                </a:lnTo>
                <a:lnTo>
                  <a:pt x="327660" y="586740"/>
                </a:lnTo>
                <a:cubicBezTo>
                  <a:pt x="328930" y="582930"/>
                  <a:pt x="330367" y="579172"/>
                  <a:pt x="331470" y="575310"/>
                </a:cubicBezTo>
                <a:cubicBezTo>
                  <a:pt x="341038" y="541822"/>
                  <a:pt x="329955" y="576045"/>
                  <a:pt x="339090" y="548640"/>
                </a:cubicBezTo>
                <a:cubicBezTo>
                  <a:pt x="340360" y="539750"/>
                  <a:pt x="339831" y="530410"/>
                  <a:pt x="342900" y="521970"/>
                </a:cubicBezTo>
                <a:cubicBezTo>
                  <a:pt x="350855" y="500094"/>
                  <a:pt x="367493" y="503071"/>
                  <a:pt x="388620" y="499110"/>
                </a:cubicBezTo>
                <a:cubicBezTo>
                  <a:pt x="397446" y="497455"/>
                  <a:pt x="406400" y="496570"/>
                  <a:pt x="415290" y="495300"/>
                </a:cubicBezTo>
                <a:cubicBezTo>
                  <a:pt x="425152" y="485438"/>
                  <a:pt x="435908" y="473187"/>
                  <a:pt x="449580" y="468630"/>
                </a:cubicBezTo>
                <a:cubicBezTo>
                  <a:pt x="453390" y="467360"/>
                  <a:pt x="457418" y="466616"/>
                  <a:pt x="461010" y="464820"/>
                </a:cubicBezTo>
                <a:cubicBezTo>
                  <a:pt x="465106" y="462772"/>
                  <a:pt x="468153" y="458808"/>
                  <a:pt x="472440" y="457200"/>
                </a:cubicBezTo>
                <a:cubicBezTo>
                  <a:pt x="478503" y="454926"/>
                  <a:pt x="485242" y="455094"/>
                  <a:pt x="491490" y="453390"/>
                </a:cubicBezTo>
                <a:lnTo>
                  <a:pt x="525780" y="441960"/>
                </a:lnTo>
                <a:cubicBezTo>
                  <a:pt x="529590" y="440690"/>
                  <a:pt x="533868" y="440378"/>
                  <a:pt x="537210" y="438150"/>
                </a:cubicBezTo>
                <a:cubicBezTo>
                  <a:pt x="541020" y="435610"/>
                  <a:pt x="544456" y="432390"/>
                  <a:pt x="548640" y="430530"/>
                </a:cubicBezTo>
                <a:cubicBezTo>
                  <a:pt x="555980" y="427268"/>
                  <a:pt x="564817" y="427365"/>
                  <a:pt x="571500" y="422910"/>
                </a:cubicBezTo>
                <a:cubicBezTo>
                  <a:pt x="587430" y="412290"/>
                  <a:pt x="594599" y="409669"/>
                  <a:pt x="605790" y="396240"/>
                </a:cubicBezTo>
                <a:cubicBezTo>
                  <a:pt x="608721" y="392722"/>
                  <a:pt x="611362" y="388906"/>
                  <a:pt x="613410" y="384810"/>
                </a:cubicBezTo>
                <a:cubicBezTo>
                  <a:pt x="615206" y="381218"/>
                  <a:pt x="615950" y="377190"/>
                  <a:pt x="617220" y="373380"/>
                </a:cubicBezTo>
                <a:cubicBezTo>
                  <a:pt x="618413" y="360260"/>
                  <a:pt x="618782" y="332385"/>
                  <a:pt x="624840" y="316230"/>
                </a:cubicBezTo>
                <a:cubicBezTo>
                  <a:pt x="643086" y="267575"/>
                  <a:pt x="622394" y="329354"/>
                  <a:pt x="640080" y="289560"/>
                </a:cubicBezTo>
                <a:lnTo>
                  <a:pt x="651510" y="255270"/>
                </a:lnTo>
                <a:cubicBezTo>
                  <a:pt x="652780" y="251460"/>
                  <a:pt x="653092" y="247182"/>
                  <a:pt x="655320" y="243840"/>
                </a:cubicBezTo>
                <a:lnTo>
                  <a:pt x="670560" y="220980"/>
                </a:lnTo>
                <a:cubicBezTo>
                  <a:pt x="675486" y="213591"/>
                  <a:pt x="679604" y="204239"/>
                  <a:pt x="689610" y="201930"/>
                </a:cubicBezTo>
                <a:cubicBezTo>
                  <a:pt x="702046" y="199060"/>
                  <a:pt x="715010" y="199390"/>
                  <a:pt x="727710" y="198120"/>
                </a:cubicBezTo>
                <a:lnTo>
                  <a:pt x="754380" y="190500"/>
                </a:lnTo>
                <a:cubicBezTo>
                  <a:pt x="758227" y="189346"/>
                  <a:pt x="762299" y="188640"/>
                  <a:pt x="765810" y="186690"/>
                </a:cubicBezTo>
                <a:cubicBezTo>
                  <a:pt x="773816" y="182242"/>
                  <a:pt x="782194" y="177926"/>
                  <a:pt x="788670" y="171450"/>
                </a:cubicBezTo>
                <a:cubicBezTo>
                  <a:pt x="792480" y="167640"/>
                  <a:pt x="795617" y="163009"/>
                  <a:pt x="800100" y="160020"/>
                </a:cubicBezTo>
                <a:cubicBezTo>
                  <a:pt x="803442" y="157792"/>
                  <a:pt x="807938" y="158006"/>
                  <a:pt x="811530" y="156210"/>
                </a:cubicBezTo>
                <a:cubicBezTo>
                  <a:pt x="815626" y="154162"/>
                  <a:pt x="819150" y="151130"/>
                  <a:pt x="822960" y="148590"/>
                </a:cubicBezTo>
                <a:cubicBezTo>
                  <a:pt x="848360" y="149860"/>
                  <a:pt x="873942" y="149111"/>
                  <a:pt x="899160" y="152400"/>
                </a:cubicBezTo>
                <a:cubicBezTo>
                  <a:pt x="903701" y="152992"/>
                  <a:pt x="906287" y="158455"/>
                  <a:pt x="910590" y="160020"/>
                </a:cubicBezTo>
                <a:cubicBezTo>
                  <a:pt x="920432" y="163599"/>
                  <a:pt x="931135" y="164328"/>
                  <a:pt x="941070" y="167640"/>
                </a:cubicBezTo>
                <a:lnTo>
                  <a:pt x="963930" y="175260"/>
                </a:lnTo>
                <a:cubicBezTo>
                  <a:pt x="991335" y="184395"/>
                  <a:pt x="957112" y="173312"/>
                  <a:pt x="990600" y="182880"/>
                </a:cubicBezTo>
                <a:cubicBezTo>
                  <a:pt x="994462" y="183983"/>
                  <a:pt x="998134" y="185716"/>
                  <a:pt x="1002030" y="186690"/>
                </a:cubicBezTo>
                <a:cubicBezTo>
                  <a:pt x="1013481" y="189553"/>
                  <a:pt x="1034132" y="191581"/>
                  <a:pt x="1043940" y="198120"/>
                </a:cubicBezTo>
                <a:cubicBezTo>
                  <a:pt x="1051560" y="203200"/>
                  <a:pt x="1057915" y="211139"/>
                  <a:pt x="1066800" y="213360"/>
                </a:cubicBezTo>
                <a:cubicBezTo>
                  <a:pt x="1085936" y="218144"/>
                  <a:pt x="1077072" y="215514"/>
                  <a:pt x="1093470" y="220980"/>
                </a:cubicBezTo>
                <a:cubicBezTo>
                  <a:pt x="1117600" y="219710"/>
                  <a:pt x="1141697" y="217170"/>
                  <a:pt x="1165860" y="217170"/>
                </a:cubicBezTo>
                <a:cubicBezTo>
                  <a:pt x="1169876" y="217170"/>
                  <a:pt x="1173428" y="219877"/>
                  <a:pt x="1177290" y="220980"/>
                </a:cubicBezTo>
                <a:cubicBezTo>
                  <a:pt x="1182325" y="222419"/>
                  <a:pt x="1187450" y="223520"/>
                  <a:pt x="1192530" y="224790"/>
                </a:cubicBezTo>
                <a:cubicBezTo>
                  <a:pt x="1196340" y="228600"/>
                  <a:pt x="1198586" y="235836"/>
                  <a:pt x="1203960" y="236220"/>
                </a:cubicBezTo>
                <a:cubicBezTo>
                  <a:pt x="1278805" y="241566"/>
                  <a:pt x="1276252" y="240063"/>
                  <a:pt x="1322070" y="224790"/>
                </a:cubicBezTo>
                <a:lnTo>
                  <a:pt x="1322070" y="224790"/>
                </a:lnTo>
                <a:cubicBezTo>
                  <a:pt x="1348891" y="220320"/>
                  <a:pt x="1337601" y="223423"/>
                  <a:pt x="1356360" y="217170"/>
                </a:cubicBezTo>
                <a:cubicBezTo>
                  <a:pt x="1360170" y="213360"/>
                  <a:pt x="1363307" y="208729"/>
                  <a:pt x="1367790" y="205740"/>
                </a:cubicBezTo>
                <a:cubicBezTo>
                  <a:pt x="1371132" y="203512"/>
                  <a:pt x="1375529" y="203512"/>
                  <a:pt x="1379220" y="201930"/>
                </a:cubicBezTo>
                <a:cubicBezTo>
                  <a:pt x="1384440" y="199693"/>
                  <a:pt x="1389529" y="197128"/>
                  <a:pt x="1394460" y="194310"/>
                </a:cubicBezTo>
                <a:cubicBezTo>
                  <a:pt x="1398436" y="192038"/>
                  <a:pt x="1401362" y="187369"/>
                  <a:pt x="1405890" y="186690"/>
                </a:cubicBezTo>
                <a:cubicBezTo>
                  <a:pt x="1427278" y="183482"/>
                  <a:pt x="1449070" y="184150"/>
                  <a:pt x="1470660" y="182880"/>
                </a:cubicBezTo>
                <a:lnTo>
                  <a:pt x="1478280" y="160020"/>
                </a:lnTo>
                <a:cubicBezTo>
                  <a:pt x="1479550" y="156210"/>
                  <a:pt x="1478748" y="150818"/>
                  <a:pt x="1482090" y="148590"/>
                </a:cubicBezTo>
                <a:cubicBezTo>
                  <a:pt x="1489710" y="143510"/>
                  <a:pt x="1496262" y="136246"/>
                  <a:pt x="1504950" y="133350"/>
                </a:cubicBezTo>
                <a:cubicBezTo>
                  <a:pt x="1532355" y="124215"/>
                  <a:pt x="1498132" y="135298"/>
                  <a:pt x="1531620" y="125730"/>
                </a:cubicBezTo>
                <a:cubicBezTo>
                  <a:pt x="1535482" y="124627"/>
                  <a:pt x="1539130" y="122791"/>
                  <a:pt x="1543050" y="121920"/>
                </a:cubicBezTo>
                <a:cubicBezTo>
                  <a:pt x="1562386" y="117623"/>
                  <a:pt x="1584846" y="116216"/>
                  <a:pt x="1604010" y="114300"/>
                </a:cubicBezTo>
                <a:cubicBezTo>
                  <a:pt x="1607820" y="111760"/>
                  <a:pt x="1612202" y="109918"/>
                  <a:pt x="1615440" y="106680"/>
                </a:cubicBezTo>
                <a:cubicBezTo>
                  <a:pt x="1628829" y="93291"/>
                  <a:pt x="1622163" y="88971"/>
                  <a:pt x="1619250" y="68580"/>
                </a:cubicBezTo>
                <a:cubicBezTo>
                  <a:pt x="1620520" y="60960"/>
                  <a:pt x="1619227" y="52427"/>
                  <a:pt x="1623060" y="45720"/>
                </a:cubicBezTo>
                <a:cubicBezTo>
                  <a:pt x="1625053" y="42233"/>
                  <a:pt x="1630979" y="43860"/>
                  <a:pt x="1634490" y="41910"/>
                </a:cubicBezTo>
                <a:cubicBezTo>
                  <a:pt x="1642496" y="37462"/>
                  <a:pt x="1657350" y="26670"/>
                  <a:pt x="1657350" y="26670"/>
                </a:cubicBezTo>
                <a:cubicBezTo>
                  <a:pt x="1658620" y="22860"/>
                  <a:pt x="1659578" y="18931"/>
                  <a:pt x="1661160" y="15240"/>
                </a:cubicBezTo>
                <a:cubicBezTo>
                  <a:pt x="1663397" y="10020"/>
                  <a:pt x="1668780" y="0"/>
                  <a:pt x="166878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Freeform 2054"/>
          <p:cNvSpPr/>
          <p:nvPr userDrawn="1"/>
        </p:nvSpPr>
        <p:spPr>
          <a:xfrm>
            <a:off x="7108723" y="1866724"/>
            <a:ext cx="762702" cy="370817"/>
          </a:xfrm>
          <a:custGeom>
            <a:avLst/>
            <a:gdLst>
              <a:gd name="connsiteX0" fmla="*/ 0 w 762702"/>
              <a:gd name="connsiteY0" fmla="*/ 63208 h 370817"/>
              <a:gd name="connsiteX1" fmla="*/ 16855 w 762702"/>
              <a:gd name="connsiteY1" fmla="*/ 12642 h 370817"/>
              <a:gd name="connsiteX2" fmla="*/ 29496 w 762702"/>
              <a:gd name="connsiteY2" fmla="*/ 4214 h 370817"/>
              <a:gd name="connsiteX3" fmla="*/ 42138 w 762702"/>
              <a:gd name="connsiteY3" fmla="*/ 0 h 370817"/>
              <a:gd name="connsiteX4" fmla="*/ 130628 w 762702"/>
              <a:gd name="connsiteY4" fmla="*/ 8428 h 370817"/>
              <a:gd name="connsiteX5" fmla="*/ 155911 w 762702"/>
              <a:gd name="connsiteY5" fmla="*/ 16856 h 370817"/>
              <a:gd name="connsiteX6" fmla="*/ 164339 w 762702"/>
              <a:gd name="connsiteY6" fmla="*/ 29497 h 370817"/>
              <a:gd name="connsiteX7" fmla="*/ 160125 w 762702"/>
              <a:gd name="connsiteY7" fmla="*/ 42139 h 370817"/>
              <a:gd name="connsiteX8" fmla="*/ 143270 w 762702"/>
              <a:gd name="connsiteY8" fmla="*/ 54780 h 370817"/>
              <a:gd name="connsiteX9" fmla="*/ 134842 w 762702"/>
              <a:gd name="connsiteY9" fmla="*/ 67422 h 370817"/>
              <a:gd name="connsiteX10" fmla="*/ 139056 w 762702"/>
              <a:gd name="connsiteY10" fmla="*/ 113774 h 370817"/>
              <a:gd name="connsiteX11" fmla="*/ 155911 w 762702"/>
              <a:gd name="connsiteY11" fmla="*/ 109560 h 370817"/>
              <a:gd name="connsiteX12" fmla="*/ 176980 w 762702"/>
              <a:gd name="connsiteY12" fmla="*/ 101132 h 370817"/>
              <a:gd name="connsiteX13" fmla="*/ 181194 w 762702"/>
              <a:gd name="connsiteY13" fmla="*/ 261258 h 370817"/>
              <a:gd name="connsiteX14" fmla="*/ 189622 w 762702"/>
              <a:gd name="connsiteY14" fmla="*/ 311823 h 370817"/>
              <a:gd name="connsiteX15" fmla="*/ 202263 w 762702"/>
              <a:gd name="connsiteY15" fmla="*/ 328679 h 370817"/>
              <a:gd name="connsiteX16" fmla="*/ 219118 w 762702"/>
              <a:gd name="connsiteY16" fmla="*/ 358176 h 370817"/>
              <a:gd name="connsiteX17" fmla="*/ 231760 w 762702"/>
              <a:gd name="connsiteY17" fmla="*/ 362389 h 370817"/>
              <a:gd name="connsiteX18" fmla="*/ 252829 w 762702"/>
              <a:gd name="connsiteY18" fmla="*/ 370817 h 370817"/>
              <a:gd name="connsiteX19" fmla="*/ 286540 w 762702"/>
              <a:gd name="connsiteY19" fmla="*/ 366603 h 370817"/>
              <a:gd name="connsiteX20" fmla="*/ 290753 w 762702"/>
              <a:gd name="connsiteY20" fmla="*/ 353962 h 370817"/>
              <a:gd name="connsiteX21" fmla="*/ 311823 w 762702"/>
              <a:gd name="connsiteY21" fmla="*/ 332893 h 370817"/>
              <a:gd name="connsiteX22" fmla="*/ 353961 w 762702"/>
              <a:gd name="connsiteY22" fmla="*/ 324465 h 370817"/>
              <a:gd name="connsiteX23" fmla="*/ 379244 w 762702"/>
              <a:gd name="connsiteY23" fmla="*/ 316037 h 370817"/>
              <a:gd name="connsiteX24" fmla="*/ 400313 w 762702"/>
              <a:gd name="connsiteY24" fmla="*/ 299182 h 370817"/>
              <a:gd name="connsiteX25" fmla="*/ 450879 w 762702"/>
              <a:gd name="connsiteY25" fmla="*/ 257044 h 370817"/>
              <a:gd name="connsiteX26" fmla="*/ 463520 w 762702"/>
              <a:gd name="connsiteY26" fmla="*/ 248616 h 370817"/>
              <a:gd name="connsiteX27" fmla="*/ 476162 w 762702"/>
              <a:gd name="connsiteY27" fmla="*/ 223333 h 370817"/>
              <a:gd name="connsiteX28" fmla="*/ 488803 w 762702"/>
              <a:gd name="connsiteY28" fmla="*/ 219119 h 370817"/>
              <a:gd name="connsiteX29" fmla="*/ 573080 w 762702"/>
              <a:gd name="connsiteY29" fmla="*/ 223333 h 370817"/>
              <a:gd name="connsiteX30" fmla="*/ 577294 w 762702"/>
              <a:gd name="connsiteY30" fmla="*/ 235975 h 370817"/>
              <a:gd name="connsiteX31" fmla="*/ 585721 w 762702"/>
              <a:gd name="connsiteY31" fmla="*/ 248616 h 370817"/>
              <a:gd name="connsiteX32" fmla="*/ 602577 w 762702"/>
              <a:gd name="connsiteY32" fmla="*/ 252830 h 370817"/>
              <a:gd name="connsiteX33" fmla="*/ 615218 w 762702"/>
              <a:gd name="connsiteY33" fmla="*/ 257044 h 370817"/>
              <a:gd name="connsiteX34" fmla="*/ 661570 w 762702"/>
              <a:gd name="connsiteY34" fmla="*/ 244402 h 370817"/>
              <a:gd name="connsiteX35" fmla="*/ 669998 w 762702"/>
              <a:gd name="connsiteY35" fmla="*/ 231761 h 370817"/>
              <a:gd name="connsiteX36" fmla="*/ 728991 w 762702"/>
              <a:gd name="connsiteY36" fmla="*/ 219119 h 370817"/>
              <a:gd name="connsiteX37" fmla="*/ 762702 w 762702"/>
              <a:gd name="connsiteY37" fmla="*/ 210692 h 370817"/>
              <a:gd name="connsiteX38" fmla="*/ 754274 w 762702"/>
              <a:gd name="connsiteY38" fmla="*/ 223333 h 370817"/>
              <a:gd name="connsiteX39" fmla="*/ 741633 w 762702"/>
              <a:gd name="connsiteY39" fmla="*/ 227547 h 370817"/>
              <a:gd name="connsiteX40" fmla="*/ 716350 w 762702"/>
              <a:gd name="connsiteY40" fmla="*/ 248616 h 370817"/>
              <a:gd name="connsiteX41" fmla="*/ 724777 w 762702"/>
              <a:gd name="connsiteY41" fmla="*/ 294968 h 370817"/>
              <a:gd name="connsiteX42" fmla="*/ 703708 w 762702"/>
              <a:gd name="connsiteY42" fmla="*/ 328679 h 370817"/>
              <a:gd name="connsiteX43" fmla="*/ 691067 w 762702"/>
              <a:gd name="connsiteY43" fmla="*/ 332893 h 370817"/>
              <a:gd name="connsiteX44" fmla="*/ 522514 w 762702"/>
              <a:gd name="connsiteY44" fmla="*/ 337106 h 370817"/>
              <a:gd name="connsiteX45" fmla="*/ 379244 w 762702"/>
              <a:gd name="connsiteY45" fmla="*/ 345534 h 37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62702" h="370817">
                <a:moveTo>
                  <a:pt x="0" y="63208"/>
                </a:moveTo>
                <a:cubicBezTo>
                  <a:pt x="2809" y="46350"/>
                  <a:pt x="3723" y="25774"/>
                  <a:pt x="16855" y="12642"/>
                </a:cubicBezTo>
                <a:cubicBezTo>
                  <a:pt x="20436" y="9061"/>
                  <a:pt x="24966" y="6479"/>
                  <a:pt x="29496" y="4214"/>
                </a:cubicBezTo>
                <a:cubicBezTo>
                  <a:pt x="33469" y="2227"/>
                  <a:pt x="37924" y="1405"/>
                  <a:pt x="42138" y="0"/>
                </a:cubicBezTo>
                <a:cubicBezTo>
                  <a:pt x="71635" y="2809"/>
                  <a:pt x="101318" y="4086"/>
                  <a:pt x="130628" y="8428"/>
                </a:cubicBezTo>
                <a:cubicBezTo>
                  <a:pt x="139416" y="9730"/>
                  <a:pt x="148378" y="12148"/>
                  <a:pt x="155911" y="16856"/>
                </a:cubicBezTo>
                <a:cubicBezTo>
                  <a:pt x="160206" y="19540"/>
                  <a:pt x="161530" y="25283"/>
                  <a:pt x="164339" y="29497"/>
                </a:cubicBezTo>
                <a:cubicBezTo>
                  <a:pt x="162934" y="33711"/>
                  <a:pt x="162969" y="38727"/>
                  <a:pt x="160125" y="42139"/>
                </a:cubicBezTo>
                <a:cubicBezTo>
                  <a:pt x="155629" y="47534"/>
                  <a:pt x="148236" y="49814"/>
                  <a:pt x="143270" y="54780"/>
                </a:cubicBezTo>
                <a:cubicBezTo>
                  <a:pt x="139689" y="58361"/>
                  <a:pt x="137651" y="63208"/>
                  <a:pt x="134842" y="67422"/>
                </a:cubicBezTo>
                <a:cubicBezTo>
                  <a:pt x="136247" y="82873"/>
                  <a:pt x="132118" y="99898"/>
                  <a:pt x="139056" y="113774"/>
                </a:cubicBezTo>
                <a:cubicBezTo>
                  <a:pt x="141646" y="118954"/>
                  <a:pt x="150417" y="111391"/>
                  <a:pt x="155911" y="109560"/>
                </a:cubicBezTo>
                <a:cubicBezTo>
                  <a:pt x="163087" y="107168"/>
                  <a:pt x="169957" y="103941"/>
                  <a:pt x="176980" y="101132"/>
                </a:cubicBezTo>
                <a:cubicBezTo>
                  <a:pt x="239437" y="121951"/>
                  <a:pt x="184717" y="99196"/>
                  <a:pt x="181194" y="261258"/>
                </a:cubicBezTo>
                <a:cubicBezTo>
                  <a:pt x="181097" y="265718"/>
                  <a:pt x="183062" y="300343"/>
                  <a:pt x="189622" y="311823"/>
                </a:cubicBezTo>
                <a:cubicBezTo>
                  <a:pt x="193106" y="317921"/>
                  <a:pt x="198541" y="322723"/>
                  <a:pt x="202263" y="328679"/>
                </a:cubicBezTo>
                <a:cubicBezTo>
                  <a:pt x="205370" y="333651"/>
                  <a:pt x="213323" y="353540"/>
                  <a:pt x="219118" y="358176"/>
                </a:cubicBezTo>
                <a:cubicBezTo>
                  <a:pt x="222587" y="360951"/>
                  <a:pt x="227601" y="360829"/>
                  <a:pt x="231760" y="362389"/>
                </a:cubicBezTo>
                <a:cubicBezTo>
                  <a:pt x="238842" y="365045"/>
                  <a:pt x="245806" y="368008"/>
                  <a:pt x="252829" y="370817"/>
                </a:cubicBezTo>
                <a:cubicBezTo>
                  <a:pt x="264066" y="369412"/>
                  <a:pt x="276192" y="371202"/>
                  <a:pt x="286540" y="366603"/>
                </a:cubicBezTo>
                <a:cubicBezTo>
                  <a:pt x="290599" y="364799"/>
                  <a:pt x="288767" y="357935"/>
                  <a:pt x="290753" y="353962"/>
                </a:cubicBezTo>
                <a:cubicBezTo>
                  <a:pt x="296372" y="342724"/>
                  <a:pt x="300585" y="338512"/>
                  <a:pt x="311823" y="332893"/>
                </a:cubicBezTo>
                <a:cubicBezTo>
                  <a:pt x="323592" y="327009"/>
                  <a:pt x="343086" y="326019"/>
                  <a:pt x="353961" y="324465"/>
                </a:cubicBezTo>
                <a:cubicBezTo>
                  <a:pt x="362389" y="321656"/>
                  <a:pt x="374316" y="323429"/>
                  <a:pt x="379244" y="316037"/>
                </a:cubicBezTo>
                <a:cubicBezTo>
                  <a:pt x="390135" y="299700"/>
                  <a:pt x="382867" y="304997"/>
                  <a:pt x="400313" y="299182"/>
                </a:cubicBezTo>
                <a:cubicBezTo>
                  <a:pt x="432761" y="266734"/>
                  <a:pt x="415677" y="280512"/>
                  <a:pt x="450879" y="257044"/>
                </a:cubicBezTo>
                <a:lnTo>
                  <a:pt x="463520" y="248616"/>
                </a:lnTo>
                <a:cubicBezTo>
                  <a:pt x="466296" y="240288"/>
                  <a:pt x="468736" y="229274"/>
                  <a:pt x="476162" y="223333"/>
                </a:cubicBezTo>
                <a:cubicBezTo>
                  <a:pt x="479630" y="220558"/>
                  <a:pt x="484589" y="220524"/>
                  <a:pt x="488803" y="219119"/>
                </a:cubicBezTo>
                <a:cubicBezTo>
                  <a:pt x="516895" y="220524"/>
                  <a:pt x="545449" y="218070"/>
                  <a:pt x="573080" y="223333"/>
                </a:cubicBezTo>
                <a:cubicBezTo>
                  <a:pt x="577443" y="224164"/>
                  <a:pt x="575308" y="232002"/>
                  <a:pt x="577294" y="235975"/>
                </a:cubicBezTo>
                <a:cubicBezTo>
                  <a:pt x="579559" y="240505"/>
                  <a:pt x="581507" y="245807"/>
                  <a:pt x="585721" y="248616"/>
                </a:cubicBezTo>
                <a:cubicBezTo>
                  <a:pt x="590540" y="251829"/>
                  <a:pt x="597008" y="251239"/>
                  <a:pt x="602577" y="252830"/>
                </a:cubicBezTo>
                <a:cubicBezTo>
                  <a:pt x="606848" y="254050"/>
                  <a:pt x="611004" y="255639"/>
                  <a:pt x="615218" y="257044"/>
                </a:cubicBezTo>
                <a:cubicBezTo>
                  <a:pt x="635162" y="254551"/>
                  <a:pt x="647910" y="258062"/>
                  <a:pt x="661570" y="244402"/>
                </a:cubicBezTo>
                <a:cubicBezTo>
                  <a:pt x="665151" y="240821"/>
                  <a:pt x="665703" y="234445"/>
                  <a:pt x="669998" y="231761"/>
                </a:cubicBezTo>
                <a:cubicBezTo>
                  <a:pt x="685766" y="221906"/>
                  <a:pt x="712290" y="221689"/>
                  <a:pt x="728991" y="219119"/>
                </a:cubicBezTo>
                <a:cubicBezTo>
                  <a:pt x="747874" y="216214"/>
                  <a:pt x="747322" y="215817"/>
                  <a:pt x="762702" y="210692"/>
                </a:cubicBezTo>
                <a:cubicBezTo>
                  <a:pt x="759893" y="214906"/>
                  <a:pt x="758229" y="220169"/>
                  <a:pt x="754274" y="223333"/>
                </a:cubicBezTo>
                <a:cubicBezTo>
                  <a:pt x="750806" y="226108"/>
                  <a:pt x="745606" y="225561"/>
                  <a:pt x="741633" y="227547"/>
                </a:cubicBezTo>
                <a:cubicBezTo>
                  <a:pt x="729899" y="233414"/>
                  <a:pt x="725670" y="239296"/>
                  <a:pt x="716350" y="248616"/>
                </a:cubicBezTo>
                <a:cubicBezTo>
                  <a:pt x="719159" y="264067"/>
                  <a:pt x="724777" y="279264"/>
                  <a:pt x="724777" y="294968"/>
                </a:cubicBezTo>
                <a:cubicBezTo>
                  <a:pt x="724777" y="314185"/>
                  <a:pt x="718024" y="321521"/>
                  <a:pt x="703708" y="328679"/>
                </a:cubicBezTo>
                <a:cubicBezTo>
                  <a:pt x="699735" y="330665"/>
                  <a:pt x="695504" y="332687"/>
                  <a:pt x="691067" y="332893"/>
                </a:cubicBezTo>
                <a:cubicBezTo>
                  <a:pt x="634926" y="335504"/>
                  <a:pt x="578698" y="335702"/>
                  <a:pt x="522514" y="337106"/>
                </a:cubicBezTo>
                <a:cubicBezTo>
                  <a:pt x="384867" y="345709"/>
                  <a:pt x="432706" y="345534"/>
                  <a:pt x="379244" y="3455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endCxn id="2053" idx="79"/>
          </p:cNvCxnSpPr>
          <p:nvPr userDrawn="1"/>
        </p:nvCxnSpPr>
        <p:spPr>
          <a:xfrm flipH="1">
            <a:off x="6000750" y="2052132"/>
            <a:ext cx="933450" cy="1799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054" idx="74"/>
            <a:endCxn id="2053" idx="82"/>
          </p:cNvCxnSpPr>
          <p:nvPr userDrawn="1"/>
        </p:nvCxnSpPr>
        <p:spPr>
          <a:xfrm flipH="1">
            <a:off x="6160770" y="2026920"/>
            <a:ext cx="899160" cy="1805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053" idx="103"/>
          </p:cNvCxnSpPr>
          <p:nvPr userDrawn="1"/>
        </p:nvCxnSpPr>
        <p:spPr>
          <a:xfrm flipH="1">
            <a:off x="6488430" y="1920240"/>
            <a:ext cx="75057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055" idx="13"/>
            <a:endCxn id="2053" idx="110"/>
          </p:cNvCxnSpPr>
          <p:nvPr userDrawn="1"/>
        </p:nvCxnSpPr>
        <p:spPr>
          <a:xfrm flipH="1">
            <a:off x="6694170" y="2127982"/>
            <a:ext cx="595747" cy="1224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054" idx="48"/>
          </p:cNvCxnSpPr>
          <p:nvPr userDrawn="1"/>
        </p:nvCxnSpPr>
        <p:spPr>
          <a:xfrm flipH="1">
            <a:off x="5444490" y="2080260"/>
            <a:ext cx="910590" cy="1702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054" idx="6"/>
            <a:endCxn id="2053" idx="26"/>
          </p:cNvCxnSpPr>
          <p:nvPr userDrawn="1"/>
        </p:nvCxnSpPr>
        <p:spPr>
          <a:xfrm flipH="1">
            <a:off x="5299710" y="2526030"/>
            <a:ext cx="278130" cy="483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055" idx="18"/>
            <a:endCxn id="2053" idx="116"/>
          </p:cNvCxnSpPr>
          <p:nvPr userDrawn="1"/>
        </p:nvCxnSpPr>
        <p:spPr>
          <a:xfrm flipH="1">
            <a:off x="6831330" y="2237541"/>
            <a:ext cx="530222" cy="1145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 userDrawn="1"/>
        </p:nvSpPr>
        <p:spPr>
          <a:xfrm>
            <a:off x="7113270" y="243457"/>
            <a:ext cx="722955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Kazakhstan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 userDrawn="1"/>
        </p:nvSpPr>
        <p:spPr>
          <a:xfrm>
            <a:off x="5808128" y="2759154"/>
            <a:ext cx="780663" cy="153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anchor="ctr" anchorCtr="0">
            <a:spAutoFit/>
          </a:bodyPr>
          <a:lstStyle/>
          <a:p>
            <a:r>
              <a:rPr lang="en-US" sz="1000" b="1" cap="all" baseline="0" dirty="0" smtClean="0">
                <a:solidFill>
                  <a:schemeClr val="tx2"/>
                </a:solidFill>
              </a:rPr>
              <a:t>Afghanistan</a:t>
            </a:r>
            <a:endParaRPr lang="en-US" sz="1000" b="1" cap="all" baseline="0" dirty="0">
              <a:solidFill>
                <a:schemeClr val="tx2"/>
              </a:solidFill>
            </a:endParaRPr>
          </a:p>
        </p:txBody>
      </p:sp>
      <p:sp>
        <p:nvSpPr>
          <p:cNvPr id="73" name="Rectangle 72"/>
          <p:cNvSpPr/>
          <p:nvPr userDrawn="1"/>
        </p:nvSpPr>
        <p:spPr>
          <a:xfrm>
            <a:off x="7361552" y="1123411"/>
            <a:ext cx="706925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Kyrgyzstan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 userDrawn="1"/>
        </p:nvSpPr>
        <p:spPr>
          <a:xfrm>
            <a:off x="5657850" y="1198867"/>
            <a:ext cx="670055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Uzbekistan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 userDrawn="1"/>
        </p:nvSpPr>
        <p:spPr>
          <a:xfrm>
            <a:off x="4852345" y="1677144"/>
            <a:ext cx="870431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Turkmenistan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 userDrawn="1"/>
        </p:nvSpPr>
        <p:spPr>
          <a:xfrm>
            <a:off x="6654627" y="3818488"/>
            <a:ext cx="537006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Pakistan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 userDrawn="1"/>
        </p:nvSpPr>
        <p:spPr>
          <a:xfrm>
            <a:off x="8305800" y="5791200"/>
            <a:ext cx="309380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India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 userDrawn="1"/>
        </p:nvSpPr>
        <p:spPr>
          <a:xfrm>
            <a:off x="3886200" y="3046512"/>
            <a:ext cx="267702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Iran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 userDrawn="1"/>
        </p:nvSpPr>
        <p:spPr>
          <a:xfrm>
            <a:off x="3084433" y="1202720"/>
            <a:ext cx="673261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Azerbaijan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 userDrawn="1"/>
        </p:nvSpPr>
        <p:spPr>
          <a:xfrm>
            <a:off x="6955867" y="1678632"/>
            <a:ext cx="607539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Tajikistan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p:pic>
        <p:nvPicPr>
          <p:cNvPr id="83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766" y="161924"/>
            <a:ext cx="752948" cy="66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 userDrawn="1"/>
        </p:nvSpPr>
        <p:spPr>
          <a:xfrm>
            <a:off x="8686800" y="1523256"/>
            <a:ext cx="343043" cy="15388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1000" b="1" cap="all" baseline="0" dirty="0" smtClean="0">
                <a:solidFill>
                  <a:schemeClr val="tx1"/>
                </a:solidFill>
              </a:rPr>
              <a:t>CHINA</a:t>
            </a:r>
            <a:endParaRPr lang="en-US" sz="1000" b="1" cap="all" baseline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/>
              <p14:cNvContentPartPr/>
              <p14:nvPr userDrawn="1"/>
            </p14:nvContentPartPr>
            <p14:xfrm>
              <a:off x="7003830" y="2099627"/>
              <a:ext cx="1056837" cy="194488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8712" y="2084500"/>
                <a:ext cx="1087073" cy="2247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3972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73195-46A9-46B9-A8B5-331D74A077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7625-AB07-4325-B595-0920316B35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470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B9AD-015F-4653-A26E-0B4558BBF0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3A309-08B4-4E9E-9D1D-91E509734C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578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18B5F-0285-4BCD-9065-2FB7AC8DA5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90F3-8282-45F2-A92B-544D7A86AA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659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4A827-9D3E-496E-923F-EDC4870E6B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94BB3-4E17-4FD7-BAF3-75A932134A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974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290E4-D541-4F03-8C93-FE5F51D7C2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6FBC7-57DC-4135-968C-EFA8FB63A5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874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75312-B366-4FAC-A5EE-4F8DA3793D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0F657-839D-4C2B-BCD4-9528E68D80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848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DFE5-EB14-4E65-8290-BADD3AD3D6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5D255-13A0-40CC-AECB-072CEA1541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87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5174D8-2DF3-476E-BD95-CBB245E72A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A695D8-78DB-4D74-8154-680147532B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46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kern="1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30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66800" y="1524001"/>
            <a:ext cx="6781800" cy="120421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&amp; Economic                                  </a:t>
            </a:r>
            <a:r>
              <a:rPr sz="3600" dirty="0" smtClean="0"/>
              <a:t/>
            </a:r>
            <a:br>
              <a:rPr sz="3600" dirty="0" smtClean="0"/>
            </a:br>
            <a:r>
              <a:rPr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Growth </a:t>
            </a:r>
            <a:r>
              <a:rPr sz="3200" dirty="0" smtClean="0"/>
              <a:t/>
            </a:r>
            <a:br>
              <a:rPr sz="3200" dirty="0" smtClean="0"/>
            </a:br>
            <a:r>
              <a:rPr sz="3200" dirty="0" smtClean="0"/>
              <a:t/>
            </a:r>
            <a:br>
              <a:rPr sz="3200" dirty="0" smtClean="0"/>
            </a:br>
            <a:endParaRPr sz="2800" dirty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267200" y="5585678"/>
            <a:ext cx="3961798" cy="612403"/>
          </a:xfrm>
        </p:spPr>
        <p:txBody>
          <a:bodyPr>
            <a:noAutofit/>
          </a:bodyPr>
          <a:lstStyle/>
          <a:p>
            <a:pPr eaLnBrk="1" hangingPunct="1"/>
            <a:r>
              <a:rPr lang="en-US" sz="1400" b="1" dirty="0" smtClean="0">
                <a:latin typeface="Calibri" pitchFamily="34" charset="0"/>
              </a:rPr>
              <a:t> </a:t>
            </a:r>
          </a:p>
        </p:txBody>
      </p:sp>
      <p:sp>
        <p:nvSpPr>
          <p:cNvPr id="4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17254" y="2888424"/>
            <a:ext cx="5721946" cy="252197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dirty="0" smtClean="0"/>
          </a:p>
          <a:p>
            <a:pPr>
              <a:defRPr/>
            </a:pPr>
            <a:r>
              <a:rPr dirty="0" smtClean="0"/>
              <a:t> </a:t>
            </a: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8910" y="248093"/>
            <a:ext cx="1295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67000" y="3105835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00B0F0"/>
                </a:solidFill>
              </a:rPr>
              <a:t>A Policymakers  View</a:t>
            </a:r>
            <a:endParaRPr lang="en-US" sz="4800" b="1" i="1" dirty="0">
              <a:solidFill>
                <a:srgbClr val="00B0F0"/>
              </a:solidFill>
            </a:endParaRPr>
          </a:p>
        </p:txBody>
      </p:sp>
      <p:grpSp>
        <p:nvGrpSpPr>
          <p:cNvPr id="8" name="Group 102"/>
          <p:cNvGrpSpPr/>
          <p:nvPr/>
        </p:nvGrpSpPr>
        <p:grpSpPr>
          <a:xfrm>
            <a:off x="5715001" y="76200"/>
            <a:ext cx="3276600" cy="2971800"/>
            <a:chOff x="0" y="0"/>
            <a:chExt cx="8108950" cy="6645275"/>
          </a:xfrm>
        </p:grpSpPr>
        <p:pic>
          <p:nvPicPr>
            <p:cNvPr id="9" name="iStock_000040254004_Large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8108950" cy="6645275"/>
            </a:xfrm>
            <a:prstGeom prst="rect">
              <a:avLst/>
            </a:prstGeom>
            <a:ln>
              <a:noFill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Shape 101"/>
            <p:cNvSpPr/>
            <p:nvPr/>
          </p:nvSpPr>
          <p:spPr>
            <a:xfrm>
              <a:off x="0" y="0"/>
              <a:ext cx="8108950" cy="664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7" y="0"/>
                  </a:moveTo>
                  <a:cubicBezTo>
                    <a:pt x="227" y="0"/>
                    <a:pt x="0" y="277"/>
                    <a:pt x="0" y="619"/>
                  </a:cubicBezTo>
                  <a:lnTo>
                    <a:pt x="0" y="20981"/>
                  </a:lnTo>
                  <a:cubicBezTo>
                    <a:pt x="0" y="21323"/>
                    <a:pt x="227" y="21600"/>
                    <a:pt x="507" y="21600"/>
                  </a:cubicBezTo>
                  <a:lnTo>
                    <a:pt x="21093" y="21600"/>
                  </a:lnTo>
                  <a:cubicBezTo>
                    <a:pt x="21373" y="21600"/>
                    <a:pt x="21600" y="21323"/>
                    <a:pt x="21600" y="20981"/>
                  </a:cubicBezTo>
                  <a:lnTo>
                    <a:pt x="21600" y="619"/>
                  </a:lnTo>
                  <a:cubicBezTo>
                    <a:pt x="21600" y="277"/>
                    <a:pt x="21373" y="0"/>
                    <a:pt x="21093" y="0"/>
                  </a:cubicBezTo>
                  <a:lnTo>
                    <a:pt x="507" y="0"/>
                  </a:lnTo>
                  <a:close/>
                </a:path>
              </a:pathLst>
            </a:custGeom>
            <a:ln w="25400" cap="flat">
              <a:solidFill>
                <a:srgbClr val="F3F7F5"/>
              </a:solidFill>
              <a:prstDash val="solid"/>
              <a:miter lim="400000"/>
            </a:ln>
          </p:spPr>
          <p:txBody>
            <a:bodyPr/>
            <a:lstStyle/>
            <a:p>
              <a:pPr lvl="0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068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location: A Key Asset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9248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755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594" y="1152569"/>
            <a:ext cx="297480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of Data: 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CASA: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better data connectivity for Central Asia and Afghanistan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4323341" y="7888"/>
              <a:ext cx="4575960" cy="38750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4261" y="-11192"/>
                <a:ext cx="4614120" cy="39132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Left-Right Arrow 20"/>
          <p:cNvSpPr/>
          <p:nvPr/>
        </p:nvSpPr>
        <p:spPr>
          <a:xfrm rot="17740575">
            <a:off x="3473896" y="2655213"/>
            <a:ext cx="4797928" cy="4110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 rot="21236931">
            <a:off x="3894498" y="2004345"/>
            <a:ext cx="4797928" cy="4110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594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299404"/>
            <a:ext cx="2863264" cy="1558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95" y="3451434"/>
            <a:ext cx="2408996" cy="1610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82" y="2114799"/>
            <a:ext cx="2863264" cy="1610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" y="3918947"/>
            <a:ext cx="3325090" cy="13854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b="9642"/>
          <a:stretch/>
        </p:blipFill>
        <p:spPr>
          <a:xfrm>
            <a:off x="110505" y="1676891"/>
            <a:ext cx="3325091" cy="20484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90" y="3834593"/>
            <a:ext cx="2863264" cy="13988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95" y="1894644"/>
            <a:ext cx="2391888" cy="13554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22" y="5149442"/>
            <a:ext cx="2391888" cy="15945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7"/>
          <a:stretch/>
        </p:blipFill>
        <p:spPr>
          <a:xfrm>
            <a:off x="110506" y="5497963"/>
            <a:ext cx="3325091" cy="11001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228600"/>
            <a:ext cx="7619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to Manufacture: Envisioning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ssets as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Vibrant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SEZs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857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274638"/>
            <a:ext cx="3810000" cy="178276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Hydro, Wind, and Solar Potentials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KabulHydro 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42"/>
            <a:ext cx="5105400" cy="405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Mo Qayoumi\Downloads\Panjshir-windpower-smal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4" y="3487229"/>
            <a:ext cx="4510616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Mo Qayoumi\Downloads\Sayed-Karam-Solar-Arr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79" y="4063217"/>
            <a:ext cx="3726378" cy="279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3639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986" y="1339448"/>
            <a:ext cx="29350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CASA </a:t>
            </a:r>
            <a:r>
              <a:rPr lang="en-US" sz="1600" b="1" dirty="0"/>
              <a:t>1000  Transmission Line </a:t>
            </a:r>
            <a:r>
              <a:rPr lang="en-US" sz="1400" dirty="0"/>
              <a:t>Transmitting  over 1000 MW (Mega Watts) of electricity from Kyrgyzstan and Tajikistan to Pakistan;  and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TAPI</a:t>
            </a:r>
            <a:r>
              <a:rPr lang="en-US" sz="1400" dirty="0" smtClean="0"/>
              <a:t> </a:t>
            </a:r>
            <a:r>
              <a:rPr lang="en-US" sz="1400" b="1" dirty="0" smtClean="0"/>
              <a:t>Gas Pipeline </a:t>
            </a:r>
            <a:r>
              <a:rPr lang="en-US" sz="1400" dirty="0" smtClean="0"/>
              <a:t>-  </a:t>
            </a:r>
            <a:r>
              <a:rPr lang="en-US" sz="1200" dirty="0" smtClean="0"/>
              <a:t>Transporting natural gas from Turkmenistan to Pakistan and India.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TAP</a:t>
            </a:r>
            <a:r>
              <a:rPr lang="en-US" sz="1400" dirty="0" smtClean="0"/>
              <a:t> </a:t>
            </a:r>
            <a:r>
              <a:rPr lang="en-US" sz="1400" b="1" dirty="0" smtClean="0"/>
              <a:t>Transmission Line </a:t>
            </a:r>
            <a:r>
              <a:rPr lang="en-US" sz="1400" dirty="0" smtClean="0"/>
              <a:t>-  </a:t>
            </a:r>
            <a:r>
              <a:rPr lang="en-US" sz="1200" dirty="0" smtClean="0"/>
              <a:t>Initially move 2000 MW from Turkmenistan to Pakistan via Western Afghanistan and could eventually carry up to 4000 MW. </a:t>
            </a:r>
            <a:endParaRPr lang="en-US" sz="1200" b="1" dirty="0"/>
          </a:p>
        </p:txBody>
      </p:sp>
      <p:sp>
        <p:nvSpPr>
          <p:cNvPr id="7" name="Arc 6"/>
          <p:cNvSpPr/>
          <p:nvPr/>
        </p:nvSpPr>
        <p:spPr>
          <a:xfrm rot="15613598">
            <a:off x="6639586" y="1716833"/>
            <a:ext cx="1876651" cy="1264081"/>
          </a:xfrm>
          <a:prstGeom prst="arc">
            <a:avLst>
              <a:gd name="adj1" fmla="val 11432229"/>
              <a:gd name="adj2" fmla="val 21583975"/>
            </a:avLst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77911" y="2648634"/>
            <a:ext cx="1295400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CASA1000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51758" y="3197991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867695" y="1811821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68878" y="1333486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386" y="94754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Movement</a:t>
            </a:r>
            <a:r>
              <a:rPr lang="en-US" dirty="0" smtClean="0"/>
              <a:t> </a:t>
            </a:r>
            <a:r>
              <a:rPr lang="en-US" b="1" dirty="0" smtClean="0"/>
              <a:t>of </a:t>
            </a:r>
            <a:r>
              <a:rPr lang="en-US" b="1" dirty="0" smtClean="0">
                <a:solidFill>
                  <a:srgbClr val="FF0000"/>
                </a:solidFill>
              </a:rPr>
              <a:t>Energy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 rot="9146310">
            <a:off x="5854219" y="1622279"/>
            <a:ext cx="883166" cy="3849740"/>
          </a:xfrm>
          <a:prstGeom prst="arc">
            <a:avLst>
              <a:gd name="adj1" fmla="val 16293598"/>
              <a:gd name="adj2" fmla="val 5208794"/>
            </a:avLst>
          </a:prstGeom>
          <a:ln w="508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44596" y="1828800"/>
            <a:ext cx="182880" cy="182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05630" y="3256404"/>
            <a:ext cx="182880" cy="182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22903" y="4324881"/>
            <a:ext cx="182880" cy="182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50575" y="5177368"/>
            <a:ext cx="182880" cy="182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9595000">
            <a:off x="5788359" y="1769840"/>
            <a:ext cx="409776" cy="2382289"/>
          </a:xfrm>
          <a:prstGeom prst="arc">
            <a:avLst>
              <a:gd name="adj1" fmla="val 16306008"/>
              <a:gd name="adj2" fmla="val 5175945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92984" y="3574365"/>
            <a:ext cx="642717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TAP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80673" y="3967177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438185" y="1903261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45384" y="4648200"/>
            <a:ext cx="642717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TAPI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1758" y="4990790"/>
            <a:ext cx="1012538" cy="16927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SOUTHERN  ASIA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2505" y="24228"/>
            <a:ext cx="949592" cy="16927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CENTRAL ASIA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199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3" grpId="0" animBg="1"/>
      <p:bldP spid="25" grpId="0" animBg="1"/>
      <p:bldP spid="26" grpId="0" animBg="1"/>
      <p:bldP spid="8" grpId="0" animBg="1"/>
      <p:bldP spid="11" grpId="0" animBg="1"/>
      <p:bldP spid="24" grpId="0" animBg="1"/>
      <p:bldP spid="27" grpId="0" animBg="1"/>
      <p:bldP spid="22" grpId="0" animBg="1"/>
      <p:bldP spid="14" grpId="0" animBg="1"/>
      <p:bldP spid="3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698481"/>
              </p:ext>
            </p:extLst>
          </p:nvPr>
        </p:nvGraphicFramePr>
        <p:xfrm>
          <a:off x="-152400" y="120525"/>
          <a:ext cx="9144000" cy="672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9706680" imgH="6827760" progId="Acrobat.Document.DC">
                  <p:embed/>
                </p:oleObj>
              </mc:Choice>
              <mc:Fallback>
                <p:oleObj name="Acrobat Document" r:id="rId3" imgW="9706680" imgH="6827760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120525"/>
                        <a:ext cx="9144000" cy="672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85800"/>
            <a:ext cx="86120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86465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map of central Asia electricity 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7" y="533400"/>
            <a:ext cx="597223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ap of Pakistan electricity 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26432"/>
            <a:ext cx="4381744" cy="445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59619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3672"/>
            <a:ext cx="8378545" cy="57193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868362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Systemic View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01953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01"/>
            <a:ext cx="9144000" cy="1313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PPP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358"/>
            <a:ext cx="9144000" cy="14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47" y="850083"/>
            <a:ext cx="8048307" cy="597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prstClr val="white">
                    <a:lumMod val="95000"/>
                  </a:prstClr>
                </a:solidFill>
              </a:rPr>
              <a:t>India-Afghan Friendship Dam in Salma</a:t>
            </a: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30000"/>
              </a:lnSpc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6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BCA watermark-02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36" y="571500"/>
            <a:ext cx="2300764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228"/>
            <a:ext cx="3017520" cy="226384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45" y="1582396"/>
            <a:ext cx="4898054" cy="326350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4119943"/>
            <a:ext cx="3520440" cy="1980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3798"/>
            <a:ext cx="4245947" cy="25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01"/>
            <a:ext cx="9144000" cy="1313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PPP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358"/>
            <a:ext cx="9144000" cy="14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47" y="850083"/>
            <a:ext cx="8048307" cy="689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prstClr val="white">
                    <a:lumMod val="95000"/>
                  </a:prstClr>
                </a:solidFill>
              </a:rPr>
              <a:t>Summary of Dam Projects </a:t>
            </a: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30000"/>
              </a:lnSpc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6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Implementation of mentioned above dams will add another: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67.52 Cub-M/Cap/Year Storage and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327 MW of Hydro-Power</a:t>
            </a: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BCA watermark-02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36" y="571500"/>
            <a:ext cx="2300764" cy="5715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74750" y="2024216"/>
          <a:ext cx="6794500" cy="2787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1765300"/>
                <a:gridCol w="2260600"/>
              </a:tblGrid>
              <a:tr h="905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Ongoing Projects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Number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</a:rPr>
                        <a:t>Construction Cost (M-US$)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929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Under Construction Dams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246.6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 anchor="ctr"/>
                </a:tc>
              </a:tr>
              <a:tr h="703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Under Design &amp; Construction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241.3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 anchor="ctr"/>
                </a:tc>
              </a:tr>
              <a:tr h="3929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Under Detail Design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1256.75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 anchor="ctr"/>
                </a:tc>
              </a:tr>
              <a:tr h="3929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Under Feasibility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 1,029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44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and Economy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nasa worl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6" y="1676400"/>
            <a:ext cx="9170646" cy="51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891683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01"/>
            <a:ext cx="9144000" cy="1313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PPP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358"/>
            <a:ext cx="9144000" cy="14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47" y="850083"/>
            <a:ext cx="8048307" cy="597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prstClr val="white">
                    <a:lumMod val="95000"/>
                  </a:prstClr>
                </a:solidFill>
              </a:rPr>
              <a:t>Kajakai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</a:rPr>
              <a:t> Dam Phase I &amp;II</a:t>
            </a: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30000"/>
              </a:lnSpc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6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BCA watermark-02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36" y="571500"/>
            <a:ext cx="2300764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465"/>
            <a:ext cx="4921364" cy="268214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64" y="3586181"/>
            <a:ext cx="4222636" cy="255117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89" y="571500"/>
            <a:ext cx="3281810" cy="24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01"/>
            <a:ext cx="9144000" cy="1313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PPP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358"/>
            <a:ext cx="9144000" cy="14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847" y="850083"/>
            <a:ext cx="8048307" cy="597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prstClr val="white">
                    <a:lumMod val="95000"/>
                  </a:prstClr>
                </a:solidFill>
              </a:rPr>
              <a:t>Sarobi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</a:rPr>
              <a:t> II Hydropower Plant</a:t>
            </a: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0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lnSpc>
                <a:spcPct val="130000"/>
              </a:lnSpc>
              <a:buClr>
                <a:srgbClr val="1F497D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endParaRPr lang="en-US" sz="36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BCA watermark-02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36" y="571500"/>
            <a:ext cx="2300764" cy="5715000"/>
          </a:xfrm>
          <a:prstGeom prst="rect">
            <a:avLst/>
          </a:prstGeom>
        </p:spPr>
      </p:pic>
      <p:pic>
        <p:nvPicPr>
          <p:cNvPr id="6" name="Picture 4" descr="Image result for gas fired power pla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54" y="-9936370"/>
            <a:ext cx="3226778" cy="18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abulHydro 0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74" y="1874635"/>
            <a:ext cx="5372198" cy="426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4953" y="1966755"/>
            <a:ext cx="3776620" cy="40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9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94635"/>
            <a:ext cx="9144000" cy="1313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50 MW Natural Gas Plant in </a:t>
            </a:r>
            <a:r>
              <a:rPr lang="en-US" sz="3600" b="1" dirty="0" err="1">
                <a:solidFill>
                  <a:prstClr val="white"/>
                </a:solidFill>
              </a:rPr>
              <a:t>Mazari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Sahrif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4" name="Picture 3" descr="PPP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358"/>
            <a:ext cx="9144000" cy="149143"/>
          </a:xfrm>
          <a:prstGeom prst="rect">
            <a:avLst/>
          </a:prstGeom>
        </p:spPr>
      </p:pic>
      <p:pic>
        <p:nvPicPr>
          <p:cNvPr id="7" name="Picture 6" descr="BCA watermark-02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36" y="571500"/>
            <a:ext cx="2300764" cy="5715000"/>
          </a:xfrm>
          <a:prstGeom prst="rect">
            <a:avLst/>
          </a:prstGeom>
        </p:spPr>
      </p:pic>
      <p:pic>
        <p:nvPicPr>
          <p:cNvPr id="8" name="Picture 4" descr="Image result for gas fired power pla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57" y="1907930"/>
            <a:ext cx="7796087" cy="41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0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in Improving Electricity Sector in Afghanistan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85800" y="1752600"/>
            <a:ext cx="8229600" cy="4373563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systemic approach in improving the economy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Capital requirements and time required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adequate technical and managerial staff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 dimension of tariffs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issues and power theft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Poor efficiency and high losses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Deciding between irrigation vs. hydropower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imagination of international consultants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9949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in Improving Electricity Sector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South Asia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85800" y="1752600"/>
            <a:ext cx="8229600" cy="4373563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Governance issues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population density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 primary energy source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technical and non-technical losses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Corruption and lack of will for fundamental change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lectricity as a limiting factor for economic growth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71766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477962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How Energy Can Promote Economic Growth in Afghanistan &amp; South Asia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85800" y="2362200"/>
            <a:ext cx="8229600" cy="42672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for reliable energy supply and  good quality power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digital economy as a growing portion of the economy 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for both supply-side and demand-side management within an integrated resource planning (IRP) framework</a:t>
            </a:r>
            <a:endParaRPr lang="en-US" dirty="0" smtClean="0"/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solutions will be more optimal than national solutions</a:t>
            </a:r>
          </a:p>
        </p:txBody>
      </p:sp>
    </p:spTree>
    <p:extLst>
      <p:ext uri="{BB962C8B-B14F-4D97-AF65-F5344CB8AC3E}">
        <p14:creationId xmlns:p14="http://schemas.microsoft.com/office/powerpoint/2010/main" val="2882932757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5497"/>
            <a:ext cx="833102" cy="73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11951" y="3733800"/>
            <a:ext cx="5981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 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990600" y="2133600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b="1" dirty="0">
                <a:solidFill>
                  <a:srgbClr val="002060"/>
                </a:solidFill>
                <a:latin typeface="AR BERKLEY" panose="02000000000000000000" pitchFamily="2" charset="0"/>
              </a:rPr>
              <a:t>THANK </a:t>
            </a:r>
            <a:r>
              <a:rPr lang="en-US" sz="8000" b="1" dirty="0" smtClean="0">
                <a:solidFill>
                  <a:srgbClr val="002060"/>
                </a:solidFill>
                <a:latin typeface="AR BERKLEY" panose="02000000000000000000" pitchFamily="2" charset="0"/>
              </a:rPr>
              <a:t>YOU</a:t>
            </a:r>
            <a:endParaRPr lang="en-US" sz="8000" b="1" dirty="0">
              <a:solidFill>
                <a:srgbClr val="002060"/>
              </a:solidFill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511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Topics to Address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417638"/>
            <a:ext cx="8229600" cy="5132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your role in the Afghan government, and what types of energy-related decisions are you involved in making? </a:t>
            </a:r>
            <a:endParaRPr lang="en-US" sz="28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the biggest challenges you face in terms of improving the electricity sector in Afghanistan? What about South Asia more broadly? </a:t>
            </a:r>
            <a:endParaRPr lang="en-US" sz="28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 what ways do you think energy can promote economic growth in Afghanistan (and South Asia more broadly)?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34366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Nature of Electricity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85800" y="1752600"/>
            <a:ext cx="8229600" cy="4373563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and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convenient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utilize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 primary energy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capital intensive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be stored economically 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bulk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&amp; consumption must be equal at all times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73273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457201"/>
            <a:ext cx="8153400" cy="6570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Role of the Afghan Government</a:t>
            </a:r>
          </a:p>
          <a:p>
            <a:pPr algn="ctr"/>
            <a:r>
              <a:rPr lang="en-US" sz="4400" b="1" dirty="0" smtClean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(Achieving Self-Reliance)</a:t>
            </a:r>
          </a:p>
          <a:p>
            <a:pPr algn="ctr"/>
            <a:endParaRPr lang="en-US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grow?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extract?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trade?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manufacture?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762000" cy="67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1" y="26670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865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Grow?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38246"/>
            <a:ext cx="3657600" cy="2743200"/>
          </a:xfrm>
          <a:prstGeom prst="rect">
            <a:avLst/>
          </a:prstGeom>
        </p:spPr>
      </p:pic>
      <p:pic>
        <p:nvPicPr>
          <p:cNvPr id="2050" name="Picture 2" descr="Image result for Saffron fields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52" y="1349955"/>
            <a:ext cx="4832838" cy="28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fghanistan grap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09" y="4191000"/>
            <a:ext cx="4245219" cy="291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fghanistan pistachi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2" y="1652098"/>
            <a:ext cx="3648808" cy="243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392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1" y="2332017"/>
            <a:ext cx="4191000" cy="4525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62528"/>
            <a:ext cx="4572000" cy="342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85800"/>
            <a:ext cx="297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Afghanistan’s Natural Assets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fghanistan%20All%20Dams%20Infrastructure4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6" y="-304800"/>
            <a:ext cx="5001589" cy="38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9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extract?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8534401" cy="57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048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6095999" cy="11430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Trade?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751618"/>
            <a:ext cx="8305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emphasis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three fundamental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Movement of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of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of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0"/>
            <a:ext cx="2277533" cy="18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86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Training New Employe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6847</TotalTime>
  <Words>459</Words>
  <Application>Microsoft Office PowerPoint</Application>
  <PresentationFormat>On-screen Show (4:3)</PresentationFormat>
  <Paragraphs>123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MS Mincho</vt:lpstr>
      <vt:lpstr>AR BERKLEY</vt:lpstr>
      <vt:lpstr>Arial</vt:lpstr>
      <vt:lpstr>Calibri</vt:lpstr>
      <vt:lpstr>Georgia</vt:lpstr>
      <vt:lpstr>Times New Roman</vt:lpstr>
      <vt:lpstr>Training New Employees</vt:lpstr>
      <vt:lpstr>Acrobat Document</vt:lpstr>
      <vt:lpstr>Energy &amp; Economic                                   Growth   </vt:lpstr>
      <vt:lpstr>Energy and Economy</vt:lpstr>
      <vt:lpstr>Key Topics to Address</vt:lpstr>
      <vt:lpstr>Unique Nature of Electricity</vt:lpstr>
      <vt:lpstr>PowerPoint Presentation</vt:lpstr>
      <vt:lpstr>What Should we Grow?</vt:lpstr>
      <vt:lpstr>PowerPoint Presentation</vt:lpstr>
      <vt:lpstr>What Should we extract?</vt:lpstr>
      <vt:lpstr>What Should we Trade?</vt:lpstr>
      <vt:lpstr>Our location: A Key Asset </vt:lpstr>
      <vt:lpstr>PowerPoint Presentation</vt:lpstr>
      <vt:lpstr>PowerPoint Presentation</vt:lpstr>
      <vt:lpstr>Hydro, Wind, and Solar Potentials</vt:lpstr>
      <vt:lpstr>PowerPoint Presentation</vt:lpstr>
      <vt:lpstr>PowerPoint Presentation</vt:lpstr>
      <vt:lpstr>PowerPoint Presentation</vt:lpstr>
      <vt:lpstr>A Systemic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in Improving Electricity Sector in Afghanistan</vt:lpstr>
      <vt:lpstr>Challenges in Improving Electricity Sector in South Asia </vt:lpstr>
      <vt:lpstr> How Energy Can Promote Economic Growth in Afghanistan &amp; South Asia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Islamic Republic of Afghanistan  Ministry of Public Works</dc:title>
  <dc:creator>User</dc:creator>
  <cp:lastModifiedBy>F Le Quesne</cp:lastModifiedBy>
  <cp:revision>168</cp:revision>
  <cp:lastPrinted>2016-09-23T18:12:03Z</cp:lastPrinted>
  <dcterms:created xsi:type="dcterms:W3CDTF">2016-04-28T11:07:34Z</dcterms:created>
  <dcterms:modified xsi:type="dcterms:W3CDTF">2016-10-09T17:03:51Z</dcterms:modified>
</cp:coreProperties>
</file>